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92" r:id="rId3"/>
    <p:sldId id="291" r:id="rId4"/>
    <p:sldId id="293" r:id="rId5"/>
    <p:sldId id="290" r:id="rId6"/>
    <p:sldId id="295" r:id="rId7"/>
    <p:sldId id="297" r:id="rId8"/>
    <p:sldId id="296" r:id="rId9"/>
    <p:sldId id="298" r:id="rId10"/>
    <p:sldId id="299" r:id="rId11"/>
    <p:sldId id="300" r:id="rId12"/>
    <p:sldId id="289" r:id="rId13"/>
    <p:sldId id="301" r:id="rId14"/>
    <p:sldId id="302" r:id="rId15"/>
    <p:sldId id="345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4" r:id="rId26"/>
    <p:sldId id="315" r:id="rId27"/>
    <p:sldId id="318" r:id="rId28"/>
    <p:sldId id="316" r:id="rId29"/>
    <p:sldId id="317" r:id="rId30"/>
    <p:sldId id="320" r:id="rId31"/>
    <p:sldId id="319" r:id="rId32"/>
    <p:sldId id="321" r:id="rId33"/>
    <p:sldId id="322" r:id="rId34"/>
    <p:sldId id="324" r:id="rId35"/>
    <p:sldId id="325" r:id="rId36"/>
    <p:sldId id="327" r:id="rId37"/>
    <p:sldId id="346" r:id="rId38"/>
    <p:sldId id="326" r:id="rId39"/>
    <p:sldId id="328" r:id="rId40"/>
    <p:sldId id="329" r:id="rId41"/>
    <p:sldId id="330" r:id="rId42"/>
    <p:sldId id="331" r:id="rId43"/>
    <p:sldId id="332" r:id="rId44"/>
    <p:sldId id="333" r:id="rId45"/>
    <p:sldId id="334" r:id="rId46"/>
    <p:sldId id="335" r:id="rId47"/>
    <p:sldId id="336" r:id="rId48"/>
    <p:sldId id="337" r:id="rId49"/>
    <p:sldId id="340" r:id="rId50"/>
    <p:sldId id="341" r:id="rId51"/>
    <p:sldId id="342" r:id="rId52"/>
    <p:sldId id="343" r:id="rId53"/>
    <p:sldId id="344" r:id="rId54"/>
    <p:sldId id="347" r:id="rId5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99FF99"/>
    <a:srgbClr val="BA2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DAFCE-407A-4EAB-90D3-EC1FEE9CCA59}" type="doc">
      <dgm:prSet loTypeId="urn:microsoft.com/office/officeart/2005/8/layout/hierarchy2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679A5A-CE21-46D4-A25B-748D12A17313}">
      <dgm:prSet phldrT="[Text]"/>
      <dgm:spPr/>
      <dgm:t>
        <a:bodyPr/>
        <a:lstStyle/>
        <a:p>
          <a:r>
            <a:rPr lang="tr-TR" dirty="0"/>
            <a:t>ISI DEĞİŞTİRİCİLER</a:t>
          </a:r>
          <a:endParaRPr lang="en-US" dirty="0"/>
        </a:p>
      </dgm:t>
    </dgm:pt>
    <dgm:pt modelId="{DF695F3E-FE70-46CE-88B3-9A35C7D3BEAE}" type="parTrans" cxnId="{6DB00653-8386-4DB5-9F07-FF2C388288B1}">
      <dgm:prSet/>
      <dgm:spPr/>
      <dgm:t>
        <a:bodyPr/>
        <a:lstStyle/>
        <a:p>
          <a:endParaRPr lang="en-US"/>
        </a:p>
      </dgm:t>
    </dgm:pt>
    <dgm:pt modelId="{F74D3FF2-EE7B-4635-8143-A407858DBEDC}" type="sibTrans" cxnId="{6DB00653-8386-4DB5-9F07-FF2C388288B1}">
      <dgm:prSet/>
      <dgm:spPr/>
      <dgm:t>
        <a:bodyPr/>
        <a:lstStyle/>
        <a:p>
          <a:endParaRPr lang="en-US"/>
        </a:p>
      </dgm:t>
    </dgm:pt>
    <dgm:pt modelId="{2582CEC3-9444-4A87-AD38-5D1C2EF827D0}">
      <dgm:prSet phldrT="[Text]"/>
      <dgm:spPr/>
      <dgm:t>
        <a:bodyPr/>
        <a:lstStyle/>
        <a:p>
          <a:r>
            <a:rPr lang="tr-TR" dirty="0"/>
            <a:t>TEMASSIZ TİP</a:t>
          </a:r>
          <a:endParaRPr lang="en-US" dirty="0"/>
        </a:p>
      </dgm:t>
    </dgm:pt>
    <dgm:pt modelId="{0E930957-F44B-42A2-B71E-57B300E2C93A}" type="parTrans" cxnId="{8FC07088-29C2-4567-8B3B-CCCE28EDF101}">
      <dgm:prSet/>
      <dgm:spPr/>
      <dgm:t>
        <a:bodyPr/>
        <a:lstStyle/>
        <a:p>
          <a:endParaRPr lang="en-US"/>
        </a:p>
      </dgm:t>
    </dgm:pt>
    <dgm:pt modelId="{F65017CA-12A6-46F8-9BC3-B418258ED628}" type="sibTrans" cxnId="{8FC07088-29C2-4567-8B3B-CCCE28EDF101}">
      <dgm:prSet/>
      <dgm:spPr/>
      <dgm:t>
        <a:bodyPr/>
        <a:lstStyle/>
        <a:p>
          <a:endParaRPr lang="en-US"/>
        </a:p>
      </dgm:t>
    </dgm:pt>
    <dgm:pt modelId="{8D4AC5BE-57F8-464B-BBD3-6A9B097A2033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dirty="0"/>
            <a:t>TEMASLI TİP</a:t>
          </a:r>
          <a:endParaRPr lang="en-US" dirty="0"/>
        </a:p>
      </dgm:t>
    </dgm:pt>
    <dgm:pt modelId="{53A4520F-C498-4E08-81BC-5B002067A60E}" type="parTrans" cxnId="{7F04C221-045F-4F58-AA60-100A5A84E2E4}">
      <dgm:prSet/>
      <dgm:spPr/>
      <dgm:t>
        <a:bodyPr/>
        <a:lstStyle/>
        <a:p>
          <a:endParaRPr lang="en-US"/>
        </a:p>
      </dgm:t>
    </dgm:pt>
    <dgm:pt modelId="{DFB19240-33DE-4261-BFFE-E883539B9F65}" type="sibTrans" cxnId="{7F04C221-045F-4F58-AA60-100A5A84E2E4}">
      <dgm:prSet/>
      <dgm:spPr/>
      <dgm:t>
        <a:bodyPr/>
        <a:lstStyle/>
        <a:p>
          <a:endParaRPr lang="en-US"/>
        </a:p>
      </dgm:t>
    </dgm:pt>
    <dgm:pt modelId="{A2E89E41-0C69-4F7B-AC74-D1912A901C83}">
      <dgm:prSet/>
      <dgm:spPr/>
      <dgm:t>
        <a:bodyPr/>
        <a:lstStyle/>
        <a:p>
          <a:r>
            <a:rPr lang="tr-TR" dirty="0"/>
            <a:t>BUHAR ENJEKSİYONU</a:t>
          </a:r>
          <a:endParaRPr lang="en-US" dirty="0"/>
        </a:p>
      </dgm:t>
    </dgm:pt>
    <dgm:pt modelId="{706AF1DA-DFB9-4801-9B66-089CF82C5FA1}" type="parTrans" cxnId="{0442EC30-27E1-4A04-AB17-CC0B576890E1}">
      <dgm:prSet/>
      <dgm:spPr/>
      <dgm:t>
        <a:bodyPr/>
        <a:lstStyle/>
        <a:p>
          <a:endParaRPr lang="en-US"/>
        </a:p>
      </dgm:t>
    </dgm:pt>
    <dgm:pt modelId="{9AB7CB8B-BA70-4F46-A017-895C5A8762DB}" type="sibTrans" cxnId="{0442EC30-27E1-4A04-AB17-CC0B576890E1}">
      <dgm:prSet/>
      <dgm:spPr/>
      <dgm:t>
        <a:bodyPr/>
        <a:lstStyle/>
        <a:p>
          <a:endParaRPr lang="en-US"/>
        </a:p>
      </dgm:t>
    </dgm:pt>
    <dgm:pt modelId="{716186CB-7DB6-4916-8CDA-9164EC5BCCCF}">
      <dgm:prSet/>
      <dgm:spPr/>
      <dgm:t>
        <a:bodyPr/>
        <a:lstStyle/>
        <a:p>
          <a:r>
            <a:rPr lang="tr-TR" dirty="0"/>
            <a:t>BUHAR İNFÜZYONU</a:t>
          </a:r>
          <a:endParaRPr lang="en-US" dirty="0"/>
        </a:p>
      </dgm:t>
    </dgm:pt>
    <dgm:pt modelId="{909EDFE0-26C8-49DD-AB78-4EC155BA00E9}" type="parTrans" cxnId="{2AF6F9B1-EB91-469A-9E96-EE3BC903A50E}">
      <dgm:prSet/>
      <dgm:spPr/>
      <dgm:t>
        <a:bodyPr/>
        <a:lstStyle/>
        <a:p>
          <a:endParaRPr lang="en-US"/>
        </a:p>
      </dgm:t>
    </dgm:pt>
    <dgm:pt modelId="{08DD6735-85EF-406C-A3FD-32392FBD3A8C}" type="sibTrans" cxnId="{2AF6F9B1-EB91-469A-9E96-EE3BC903A50E}">
      <dgm:prSet/>
      <dgm:spPr/>
      <dgm:t>
        <a:bodyPr/>
        <a:lstStyle/>
        <a:p>
          <a:endParaRPr lang="en-US"/>
        </a:p>
      </dgm:t>
    </dgm:pt>
    <dgm:pt modelId="{D7D429E4-C890-4E73-B3A0-FF96D915EDD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/>
            <a:t>PLAKALI</a:t>
          </a:r>
          <a:endParaRPr lang="en-US" dirty="0"/>
        </a:p>
      </dgm:t>
    </dgm:pt>
    <dgm:pt modelId="{09B9C952-1B7B-4BAF-80A0-55B5A039E56F}" type="parTrans" cxnId="{CC62E982-11FE-4BC0-8549-B19FC4214A85}">
      <dgm:prSet/>
      <dgm:spPr/>
      <dgm:t>
        <a:bodyPr/>
        <a:lstStyle/>
        <a:p>
          <a:endParaRPr lang="en-US"/>
        </a:p>
      </dgm:t>
    </dgm:pt>
    <dgm:pt modelId="{37C031D6-C2E9-444B-A715-361DBE90B9BD}" type="sibTrans" cxnId="{CC62E982-11FE-4BC0-8549-B19FC4214A85}">
      <dgm:prSet/>
      <dgm:spPr/>
      <dgm:t>
        <a:bodyPr/>
        <a:lstStyle/>
        <a:p>
          <a:endParaRPr lang="en-US"/>
        </a:p>
      </dgm:t>
    </dgm:pt>
    <dgm:pt modelId="{7E1AF645-0655-474A-BFAD-DD96CD353289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/>
            <a:t>BORULU</a:t>
          </a:r>
          <a:endParaRPr lang="en-US" dirty="0"/>
        </a:p>
      </dgm:t>
    </dgm:pt>
    <dgm:pt modelId="{0F969AA4-46C3-4788-A2F6-F646872B2B77}" type="parTrans" cxnId="{8C0C6ED3-8C93-4B4B-A5F0-B668CCFF8563}">
      <dgm:prSet/>
      <dgm:spPr/>
      <dgm:t>
        <a:bodyPr/>
        <a:lstStyle/>
        <a:p>
          <a:endParaRPr lang="en-US"/>
        </a:p>
      </dgm:t>
    </dgm:pt>
    <dgm:pt modelId="{88EB7F41-4A85-4650-9AF0-92168D9E5D58}" type="sibTrans" cxnId="{8C0C6ED3-8C93-4B4B-A5F0-B668CCFF8563}">
      <dgm:prSet/>
      <dgm:spPr/>
      <dgm:t>
        <a:bodyPr/>
        <a:lstStyle/>
        <a:p>
          <a:endParaRPr lang="en-US"/>
        </a:p>
      </dgm:t>
    </dgm:pt>
    <dgm:pt modelId="{BFE3CF74-DEAF-4C8B-AFC9-C77AA9ABD34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/>
            <a:t>GÖVDE VE BORU</a:t>
          </a:r>
          <a:endParaRPr lang="en-US" dirty="0"/>
        </a:p>
      </dgm:t>
    </dgm:pt>
    <dgm:pt modelId="{ED4A7E3A-C9EA-4B56-94F9-EAE7E25EA6AB}" type="parTrans" cxnId="{3CAA7379-669A-45BA-8994-E861E3B6C516}">
      <dgm:prSet/>
      <dgm:spPr/>
      <dgm:t>
        <a:bodyPr/>
        <a:lstStyle/>
        <a:p>
          <a:endParaRPr lang="en-US"/>
        </a:p>
      </dgm:t>
    </dgm:pt>
    <dgm:pt modelId="{2BDC07E7-B042-4E21-96E7-8A7E88E814A6}" type="sibTrans" cxnId="{3CAA7379-669A-45BA-8994-E861E3B6C516}">
      <dgm:prSet/>
      <dgm:spPr/>
      <dgm:t>
        <a:bodyPr/>
        <a:lstStyle/>
        <a:p>
          <a:endParaRPr lang="en-US"/>
        </a:p>
      </dgm:t>
    </dgm:pt>
    <dgm:pt modelId="{88B6C32E-E8EB-4E81-BA2B-617A125E0F0E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/>
            <a:t>SIYIRMALI YÜZEY</a:t>
          </a:r>
          <a:endParaRPr lang="en-US" dirty="0"/>
        </a:p>
      </dgm:t>
    </dgm:pt>
    <dgm:pt modelId="{F2BCCD26-1118-49A6-A600-2E511BEF0C65}" type="parTrans" cxnId="{6E619DF0-B6C3-4837-B92A-6DF2E8DBD88E}">
      <dgm:prSet/>
      <dgm:spPr/>
      <dgm:t>
        <a:bodyPr/>
        <a:lstStyle/>
        <a:p>
          <a:endParaRPr lang="en-US"/>
        </a:p>
      </dgm:t>
    </dgm:pt>
    <dgm:pt modelId="{02CA7201-8497-4CDB-B81F-ECD205F15DC5}" type="sibTrans" cxnId="{6E619DF0-B6C3-4837-B92A-6DF2E8DBD88E}">
      <dgm:prSet/>
      <dgm:spPr/>
      <dgm:t>
        <a:bodyPr/>
        <a:lstStyle/>
        <a:p>
          <a:endParaRPr lang="en-US"/>
        </a:p>
      </dgm:t>
    </dgm:pt>
    <dgm:pt modelId="{DEBB862E-F8E1-4E90-8CBA-B1E3FD1F2B9C}" type="pres">
      <dgm:prSet presAssocID="{5FBDAFCE-407A-4EAB-90D3-EC1FEE9CCA5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55F90E5-0947-4F5A-BFE8-6C41C2F4EC27}" type="pres">
      <dgm:prSet presAssocID="{1C679A5A-CE21-46D4-A25B-748D12A17313}" presName="root1" presStyleCnt="0"/>
      <dgm:spPr/>
    </dgm:pt>
    <dgm:pt modelId="{28999B25-D232-42F1-BC74-3B2944FC00B3}" type="pres">
      <dgm:prSet presAssocID="{1C679A5A-CE21-46D4-A25B-748D12A17313}" presName="LevelOneTextNode" presStyleLbl="node0" presStyleIdx="0" presStyleCnt="1">
        <dgm:presLayoutVars>
          <dgm:chPref val="3"/>
        </dgm:presLayoutVars>
      </dgm:prSet>
      <dgm:spPr/>
    </dgm:pt>
    <dgm:pt modelId="{FA67FF3C-1BC0-46F8-9D18-30160ACA3017}" type="pres">
      <dgm:prSet presAssocID="{1C679A5A-CE21-46D4-A25B-748D12A17313}" presName="level2hierChild" presStyleCnt="0"/>
      <dgm:spPr/>
    </dgm:pt>
    <dgm:pt modelId="{8B76C3AA-06D6-49A9-85FA-028CA393D408}" type="pres">
      <dgm:prSet presAssocID="{0E930957-F44B-42A2-B71E-57B300E2C93A}" presName="conn2-1" presStyleLbl="parChTrans1D2" presStyleIdx="0" presStyleCnt="2"/>
      <dgm:spPr/>
    </dgm:pt>
    <dgm:pt modelId="{F0C48E51-5BA4-4A4B-B77C-B49C77BA47F8}" type="pres">
      <dgm:prSet presAssocID="{0E930957-F44B-42A2-B71E-57B300E2C93A}" presName="connTx" presStyleLbl="parChTrans1D2" presStyleIdx="0" presStyleCnt="2"/>
      <dgm:spPr/>
    </dgm:pt>
    <dgm:pt modelId="{BA9D9667-805A-437A-92BE-00A420DC303D}" type="pres">
      <dgm:prSet presAssocID="{2582CEC3-9444-4A87-AD38-5D1C2EF827D0}" presName="root2" presStyleCnt="0"/>
      <dgm:spPr/>
    </dgm:pt>
    <dgm:pt modelId="{2EB3B84E-F5F5-46DA-9B02-9360A29FA070}" type="pres">
      <dgm:prSet presAssocID="{2582CEC3-9444-4A87-AD38-5D1C2EF827D0}" presName="LevelTwoTextNode" presStyleLbl="node2" presStyleIdx="0" presStyleCnt="2">
        <dgm:presLayoutVars>
          <dgm:chPref val="3"/>
        </dgm:presLayoutVars>
      </dgm:prSet>
      <dgm:spPr/>
    </dgm:pt>
    <dgm:pt modelId="{7D0E37BD-646C-48BA-B005-37379083B859}" type="pres">
      <dgm:prSet presAssocID="{2582CEC3-9444-4A87-AD38-5D1C2EF827D0}" presName="level3hierChild" presStyleCnt="0"/>
      <dgm:spPr/>
    </dgm:pt>
    <dgm:pt modelId="{8CB91B00-9658-49A8-AB1A-77956825735D}" type="pres">
      <dgm:prSet presAssocID="{09B9C952-1B7B-4BAF-80A0-55B5A039E56F}" presName="conn2-1" presStyleLbl="parChTrans1D3" presStyleIdx="0" presStyleCnt="6"/>
      <dgm:spPr/>
    </dgm:pt>
    <dgm:pt modelId="{64897812-DA26-468D-AB1B-A27A9458051E}" type="pres">
      <dgm:prSet presAssocID="{09B9C952-1B7B-4BAF-80A0-55B5A039E56F}" presName="connTx" presStyleLbl="parChTrans1D3" presStyleIdx="0" presStyleCnt="6"/>
      <dgm:spPr/>
    </dgm:pt>
    <dgm:pt modelId="{E53FDBC0-FB66-4B7B-841A-D04C3E9802C6}" type="pres">
      <dgm:prSet presAssocID="{D7D429E4-C890-4E73-B3A0-FF96D915EDD2}" presName="root2" presStyleCnt="0"/>
      <dgm:spPr/>
    </dgm:pt>
    <dgm:pt modelId="{D5961AB5-A85C-4347-96FE-AF495FDC8F7E}" type="pres">
      <dgm:prSet presAssocID="{D7D429E4-C890-4E73-B3A0-FF96D915EDD2}" presName="LevelTwoTextNode" presStyleLbl="node3" presStyleIdx="0" presStyleCnt="6">
        <dgm:presLayoutVars>
          <dgm:chPref val="3"/>
        </dgm:presLayoutVars>
      </dgm:prSet>
      <dgm:spPr/>
    </dgm:pt>
    <dgm:pt modelId="{D634E82B-457C-4AB9-80B2-195E2E8FBD1C}" type="pres">
      <dgm:prSet presAssocID="{D7D429E4-C890-4E73-B3A0-FF96D915EDD2}" presName="level3hierChild" presStyleCnt="0"/>
      <dgm:spPr/>
    </dgm:pt>
    <dgm:pt modelId="{D8C9AFA0-DF63-49B6-966E-E35B78AB6845}" type="pres">
      <dgm:prSet presAssocID="{0F969AA4-46C3-4788-A2F6-F646872B2B77}" presName="conn2-1" presStyleLbl="parChTrans1D3" presStyleIdx="1" presStyleCnt="6"/>
      <dgm:spPr/>
    </dgm:pt>
    <dgm:pt modelId="{AB694149-47E0-4944-8CF3-EC92D8DBA93A}" type="pres">
      <dgm:prSet presAssocID="{0F969AA4-46C3-4788-A2F6-F646872B2B77}" presName="connTx" presStyleLbl="parChTrans1D3" presStyleIdx="1" presStyleCnt="6"/>
      <dgm:spPr/>
    </dgm:pt>
    <dgm:pt modelId="{CDFD54AF-ED2F-43DA-B2DD-88541CE2A137}" type="pres">
      <dgm:prSet presAssocID="{7E1AF645-0655-474A-BFAD-DD96CD353289}" presName="root2" presStyleCnt="0"/>
      <dgm:spPr/>
    </dgm:pt>
    <dgm:pt modelId="{6B03BCB9-23A3-474A-990B-548CE9E014E3}" type="pres">
      <dgm:prSet presAssocID="{7E1AF645-0655-474A-BFAD-DD96CD353289}" presName="LevelTwoTextNode" presStyleLbl="node3" presStyleIdx="1" presStyleCnt="6">
        <dgm:presLayoutVars>
          <dgm:chPref val="3"/>
        </dgm:presLayoutVars>
      </dgm:prSet>
      <dgm:spPr/>
    </dgm:pt>
    <dgm:pt modelId="{00B3FD69-5473-4C6F-B583-E37F1F012963}" type="pres">
      <dgm:prSet presAssocID="{7E1AF645-0655-474A-BFAD-DD96CD353289}" presName="level3hierChild" presStyleCnt="0"/>
      <dgm:spPr/>
    </dgm:pt>
    <dgm:pt modelId="{81C0D471-AE18-41B1-9F5E-AD1B12EF1C7B}" type="pres">
      <dgm:prSet presAssocID="{ED4A7E3A-C9EA-4B56-94F9-EAE7E25EA6AB}" presName="conn2-1" presStyleLbl="parChTrans1D3" presStyleIdx="2" presStyleCnt="6"/>
      <dgm:spPr/>
    </dgm:pt>
    <dgm:pt modelId="{B80344C3-033B-4E4B-8BA7-8CA0DEF4A169}" type="pres">
      <dgm:prSet presAssocID="{ED4A7E3A-C9EA-4B56-94F9-EAE7E25EA6AB}" presName="connTx" presStyleLbl="parChTrans1D3" presStyleIdx="2" presStyleCnt="6"/>
      <dgm:spPr/>
    </dgm:pt>
    <dgm:pt modelId="{6A918CA0-393D-4B85-B69F-2C3E813402D9}" type="pres">
      <dgm:prSet presAssocID="{BFE3CF74-DEAF-4C8B-AFC9-C77AA9ABD342}" presName="root2" presStyleCnt="0"/>
      <dgm:spPr/>
    </dgm:pt>
    <dgm:pt modelId="{C155B7EF-2DF2-4D4F-A3F7-2B2A79F4839D}" type="pres">
      <dgm:prSet presAssocID="{BFE3CF74-DEAF-4C8B-AFC9-C77AA9ABD342}" presName="LevelTwoTextNode" presStyleLbl="node3" presStyleIdx="2" presStyleCnt="6">
        <dgm:presLayoutVars>
          <dgm:chPref val="3"/>
        </dgm:presLayoutVars>
      </dgm:prSet>
      <dgm:spPr/>
    </dgm:pt>
    <dgm:pt modelId="{9C166900-5A79-49ED-92F6-903A315667A6}" type="pres">
      <dgm:prSet presAssocID="{BFE3CF74-DEAF-4C8B-AFC9-C77AA9ABD342}" presName="level3hierChild" presStyleCnt="0"/>
      <dgm:spPr/>
    </dgm:pt>
    <dgm:pt modelId="{4B3AE901-041A-418E-8F46-04F4D8510A21}" type="pres">
      <dgm:prSet presAssocID="{F2BCCD26-1118-49A6-A600-2E511BEF0C65}" presName="conn2-1" presStyleLbl="parChTrans1D3" presStyleIdx="3" presStyleCnt="6"/>
      <dgm:spPr/>
    </dgm:pt>
    <dgm:pt modelId="{35BDA632-9356-46FA-B635-01CB5703D5D0}" type="pres">
      <dgm:prSet presAssocID="{F2BCCD26-1118-49A6-A600-2E511BEF0C65}" presName="connTx" presStyleLbl="parChTrans1D3" presStyleIdx="3" presStyleCnt="6"/>
      <dgm:spPr/>
    </dgm:pt>
    <dgm:pt modelId="{EAF5E580-FCDE-4B0F-BC48-4749FAF930C6}" type="pres">
      <dgm:prSet presAssocID="{88B6C32E-E8EB-4E81-BA2B-617A125E0F0E}" presName="root2" presStyleCnt="0"/>
      <dgm:spPr/>
    </dgm:pt>
    <dgm:pt modelId="{2955D005-A227-4461-ABB2-FFA454F3C5C6}" type="pres">
      <dgm:prSet presAssocID="{88B6C32E-E8EB-4E81-BA2B-617A125E0F0E}" presName="LevelTwoTextNode" presStyleLbl="node3" presStyleIdx="3" presStyleCnt="6">
        <dgm:presLayoutVars>
          <dgm:chPref val="3"/>
        </dgm:presLayoutVars>
      </dgm:prSet>
      <dgm:spPr/>
    </dgm:pt>
    <dgm:pt modelId="{C067853B-EE0D-4A11-A2C8-7C6B55BBE550}" type="pres">
      <dgm:prSet presAssocID="{88B6C32E-E8EB-4E81-BA2B-617A125E0F0E}" presName="level3hierChild" presStyleCnt="0"/>
      <dgm:spPr/>
    </dgm:pt>
    <dgm:pt modelId="{6E32EC7E-71BF-4EF3-B9E2-B4B9DFE08811}" type="pres">
      <dgm:prSet presAssocID="{53A4520F-C498-4E08-81BC-5B002067A60E}" presName="conn2-1" presStyleLbl="parChTrans1D2" presStyleIdx="1" presStyleCnt="2"/>
      <dgm:spPr/>
    </dgm:pt>
    <dgm:pt modelId="{6A503FE2-AD7F-45C4-9D18-DB9303A53924}" type="pres">
      <dgm:prSet presAssocID="{53A4520F-C498-4E08-81BC-5B002067A60E}" presName="connTx" presStyleLbl="parChTrans1D2" presStyleIdx="1" presStyleCnt="2"/>
      <dgm:spPr/>
    </dgm:pt>
    <dgm:pt modelId="{09C51A09-9D36-4183-A470-23757CC43AD8}" type="pres">
      <dgm:prSet presAssocID="{8D4AC5BE-57F8-464B-BBD3-6A9B097A2033}" presName="root2" presStyleCnt="0"/>
      <dgm:spPr/>
    </dgm:pt>
    <dgm:pt modelId="{CF5A0BB0-6CDA-46AA-B02F-9F60F42631EB}" type="pres">
      <dgm:prSet presAssocID="{8D4AC5BE-57F8-464B-BBD3-6A9B097A2033}" presName="LevelTwoTextNode" presStyleLbl="node2" presStyleIdx="1" presStyleCnt="2">
        <dgm:presLayoutVars>
          <dgm:chPref val="3"/>
        </dgm:presLayoutVars>
      </dgm:prSet>
      <dgm:spPr/>
    </dgm:pt>
    <dgm:pt modelId="{4A376C9D-6DC9-4F27-A631-B7F571721869}" type="pres">
      <dgm:prSet presAssocID="{8D4AC5BE-57F8-464B-BBD3-6A9B097A2033}" presName="level3hierChild" presStyleCnt="0"/>
      <dgm:spPr/>
    </dgm:pt>
    <dgm:pt modelId="{17CA7464-42AC-455F-A6D1-147521B11A06}" type="pres">
      <dgm:prSet presAssocID="{706AF1DA-DFB9-4801-9B66-089CF82C5FA1}" presName="conn2-1" presStyleLbl="parChTrans1D3" presStyleIdx="4" presStyleCnt="6"/>
      <dgm:spPr/>
    </dgm:pt>
    <dgm:pt modelId="{68032DA1-591A-4DBB-8752-41F9DAFF9CAD}" type="pres">
      <dgm:prSet presAssocID="{706AF1DA-DFB9-4801-9B66-089CF82C5FA1}" presName="connTx" presStyleLbl="parChTrans1D3" presStyleIdx="4" presStyleCnt="6"/>
      <dgm:spPr/>
    </dgm:pt>
    <dgm:pt modelId="{CE2FC49D-65E2-45D5-B64B-0D5FE63EB3F2}" type="pres">
      <dgm:prSet presAssocID="{A2E89E41-0C69-4F7B-AC74-D1912A901C83}" presName="root2" presStyleCnt="0"/>
      <dgm:spPr/>
    </dgm:pt>
    <dgm:pt modelId="{9BB189AE-9EE4-480C-9321-821B525DCB3E}" type="pres">
      <dgm:prSet presAssocID="{A2E89E41-0C69-4F7B-AC74-D1912A901C83}" presName="LevelTwoTextNode" presStyleLbl="node3" presStyleIdx="4" presStyleCnt="6">
        <dgm:presLayoutVars>
          <dgm:chPref val="3"/>
        </dgm:presLayoutVars>
      </dgm:prSet>
      <dgm:spPr/>
    </dgm:pt>
    <dgm:pt modelId="{D8BD618D-EF27-4CC8-8154-99671FF34985}" type="pres">
      <dgm:prSet presAssocID="{A2E89E41-0C69-4F7B-AC74-D1912A901C83}" presName="level3hierChild" presStyleCnt="0"/>
      <dgm:spPr/>
    </dgm:pt>
    <dgm:pt modelId="{80738380-46A1-43C1-ADDA-9EFCECAEBB18}" type="pres">
      <dgm:prSet presAssocID="{909EDFE0-26C8-49DD-AB78-4EC155BA00E9}" presName="conn2-1" presStyleLbl="parChTrans1D3" presStyleIdx="5" presStyleCnt="6"/>
      <dgm:spPr/>
    </dgm:pt>
    <dgm:pt modelId="{F076AF3B-05FE-4931-9B68-DFE29AE3FBF3}" type="pres">
      <dgm:prSet presAssocID="{909EDFE0-26C8-49DD-AB78-4EC155BA00E9}" presName="connTx" presStyleLbl="parChTrans1D3" presStyleIdx="5" presStyleCnt="6"/>
      <dgm:spPr/>
    </dgm:pt>
    <dgm:pt modelId="{518EF2D2-B7BA-4112-8BA6-E82494DFD04F}" type="pres">
      <dgm:prSet presAssocID="{716186CB-7DB6-4916-8CDA-9164EC5BCCCF}" presName="root2" presStyleCnt="0"/>
      <dgm:spPr/>
    </dgm:pt>
    <dgm:pt modelId="{6C8A4B8A-B10A-44AA-BB04-48F6026BFD20}" type="pres">
      <dgm:prSet presAssocID="{716186CB-7DB6-4916-8CDA-9164EC5BCCCF}" presName="LevelTwoTextNode" presStyleLbl="node3" presStyleIdx="5" presStyleCnt="6">
        <dgm:presLayoutVars>
          <dgm:chPref val="3"/>
        </dgm:presLayoutVars>
      </dgm:prSet>
      <dgm:spPr/>
    </dgm:pt>
    <dgm:pt modelId="{892A8897-AD6D-44E8-8CA0-54EA57481F3B}" type="pres">
      <dgm:prSet presAssocID="{716186CB-7DB6-4916-8CDA-9164EC5BCCCF}" presName="level3hierChild" presStyleCnt="0"/>
      <dgm:spPr/>
    </dgm:pt>
  </dgm:ptLst>
  <dgm:cxnLst>
    <dgm:cxn modelId="{58FBF000-7352-45BB-B57C-C8002AA1D2AC}" type="presOf" srcId="{0F969AA4-46C3-4788-A2F6-F646872B2B77}" destId="{AB694149-47E0-4944-8CF3-EC92D8DBA93A}" srcOrd="1" destOrd="0" presId="urn:microsoft.com/office/officeart/2005/8/layout/hierarchy2"/>
    <dgm:cxn modelId="{37C7CF05-E2C7-4ED6-9AC5-AA5802DF9411}" type="presOf" srcId="{53A4520F-C498-4E08-81BC-5B002067A60E}" destId="{6A503FE2-AD7F-45C4-9D18-DB9303A53924}" srcOrd="1" destOrd="0" presId="urn:microsoft.com/office/officeart/2005/8/layout/hierarchy2"/>
    <dgm:cxn modelId="{7F04C221-045F-4F58-AA60-100A5A84E2E4}" srcId="{1C679A5A-CE21-46D4-A25B-748D12A17313}" destId="{8D4AC5BE-57F8-464B-BBD3-6A9B097A2033}" srcOrd="1" destOrd="0" parTransId="{53A4520F-C498-4E08-81BC-5B002067A60E}" sibTransId="{DFB19240-33DE-4261-BFFE-E883539B9F65}"/>
    <dgm:cxn modelId="{2FD83D2B-882B-49E8-827F-29E871B4C9C1}" type="presOf" srcId="{5FBDAFCE-407A-4EAB-90D3-EC1FEE9CCA59}" destId="{DEBB862E-F8E1-4E90-8CBA-B1E3FD1F2B9C}" srcOrd="0" destOrd="0" presId="urn:microsoft.com/office/officeart/2005/8/layout/hierarchy2"/>
    <dgm:cxn modelId="{0442EC30-27E1-4A04-AB17-CC0B576890E1}" srcId="{8D4AC5BE-57F8-464B-BBD3-6A9B097A2033}" destId="{A2E89E41-0C69-4F7B-AC74-D1912A901C83}" srcOrd="0" destOrd="0" parTransId="{706AF1DA-DFB9-4801-9B66-089CF82C5FA1}" sibTransId="{9AB7CB8B-BA70-4F46-A017-895C5A8762DB}"/>
    <dgm:cxn modelId="{2EC56837-1421-43C2-958D-8CDBD11B3479}" type="presOf" srcId="{0F969AA4-46C3-4788-A2F6-F646872B2B77}" destId="{D8C9AFA0-DF63-49B6-966E-E35B78AB6845}" srcOrd="0" destOrd="0" presId="urn:microsoft.com/office/officeart/2005/8/layout/hierarchy2"/>
    <dgm:cxn modelId="{CB1C3466-952F-411A-9715-9A7C3597847D}" type="presOf" srcId="{0E930957-F44B-42A2-B71E-57B300E2C93A}" destId="{F0C48E51-5BA4-4A4B-B77C-B49C77BA47F8}" srcOrd="1" destOrd="0" presId="urn:microsoft.com/office/officeart/2005/8/layout/hierarchy2"/>
    <dgm:cxn modelId="{BF263A49-D28E-4A99-B2DF-BFE8A6899D4D}" type="presOf" srcId="{909EDFE0-26C8-49DD-AB78-4EC155BA00E9}" destId="{F076AF3B-05FE-4931-9B68-DFE29AE3FBF3}" srcOrd="1" destOrd="0" presId="urn:microsoft.com/office/officeart/2005/8/layout/hierarchy2"/>
    <dgm:cxn modelId="{29A4156C-3DAE-4B2D-9CAC-41A3532F8D01}" type="presOf" srcId="{BFE3CF74-DEAF-4C8B-AFC9-C77AA9ABD342}" destId="{C155B7EF-2DF2-4D4F-A3F7-2B2A79F4839D}" srcOrd="0" destOrd="0" presId="urn:microsoft.com/office/officeart/2005/8/layout/hierarchy2"/>
    <dgm:cxn modelId="{18CC8652-2079-4E12-9ADA-FA6E8DB17988}" type="presOf" srcId="{706AF1DA-DFB9-4801-9B66-089CF82C5FA1}" destId="{68032DA1-591A-4DBB-8752-41F9DAFF9CAD}" srcOrd="1" destOrd="0" presId="urn:microsoft.com/office/officeart/2005/8/layout/hierarchy2"/>
    <dgm:cxn modelId="{6DB00653-8386-4DB5-9F07-FF2C388288B1}" srcId="{5FBDAFCE-407A-4EAB-90D3-EC1FEE9CCA59}" destId="{1C679A5A-CE21-46D4-A25B-748D12A17313}" srcOrd="0" destOrd="0" parTransId="{DF695F3E-FE70-46CE-88B3-9A35C7D3BEAE}" sibTransId="{F74D3FF2-EE7B-4635-8143-A407858DBEDC}"/>
    <dgm:cxn modelId="{3CAA7379-669A-45BA-8994-E861E3B6C516}" srcId="{2582CEC3-9444-4A87-AD38-5D1C2EF827D0}" destId="{BFE3CF74-DEAF-4C8B-AFC9-C77AA9ABD342}" srcOrd="2" destOrd="0" parTransId="{ED4A7E3A-C9EA-4B56-94F9-EAE7E25EA6AB}" sibTransId="{2BDC07E7-B042-4E21-96E7-8A7E88E814A6}"/>
    <dgm:cxn modelId="{CC62E982-11FE-4BC0-8549-B19FC4214A85}" srcId="{2582CEC3-9444-4A87-AD38-5D1C2EF827D0}" destId="{D7D429E4-C890-4E73-B3A0-FF96D915EDD2}" srcOrd="0" destOrd="0" parTransId="{09B9C952-1B7B-4BAF-80A0-55B5A039E56F}" sibTransId="{37C031D6-C2E9-444B-A715-361DBE90B9BD}"/>
    <dgm:cxn modelId="{8FC07088-29C2-4567-8B3B-CCCE28EDF101}" srcId="{1C679A5A-CE21-46D4-A25B-748D12A17313}" destId="{2582CEC3-9444-4A87-AD38-5D1C2EF827D0}" srcOrd="0" destOrd="0" parTransId="{0E930957-F44B-42A2-B71E-57B300E2C93A}" sibTransId="{F65017CA-12A6-46F8-9BC3-B418258ED628}"/>
    <dgm:cxn modelId="{7B330A8C-FCCC-46F2-B54F-2ECB62E8D622}" type="presOf" srcId="{7E1AF645-0655-474A-BFAD-DD96CD353289}" destId="{6B03BCB9-23A3-474A-990B-548CE9E014E3}" srcOrd="0" destOrd="0" presId="urn:microsoft.com/office/officeart/2005/8/layout/hierarchy2"/>
    <dgm:cxn modelId="{AA18298F-300B-4431-BF7D-EBF4A64BB7CC}" type="presOf" srcId="{716186CB-7DB6-4916-8CDA-9164EC5BCCCF}" destId="{6C8A4B8A-B10A-44AA-BB04-48F6026BFD20}" srcOrd="0" destOrd="0" presId="urn:microsoft.com/office/officeart/2005/8/layout/hierarchy2"/>
    <dgm:cxn modelId="{740C0597-42A1-4FC6-8DA5-6911098F0524}" type="presOf" srcId="{09B9C952-1B7B-4BAF-80A0-55B5A039E56F}" destId="{64897812-DA26-468D-AB1B-A27A9458051E}" srcOrd="1" destOrd="0" presId="urn:microsoft.com/office/officeart/2005/8/layout/hierarchy2"/>
    <dgm:cxn modelId="{C3AE3798-ECFA-4028-914F-7E779985C064}" type="presOf" srcId="{A2E89E41-0C69-4F7B-AC74-D1912A901C83}" destId="{9BB189AE-9EE4-480C-9321-821B525DCB3E}" srcOrd="0" destOrd="0" presId="urn:microsoft.com/office/officeart/2005/8/layout/hierarchy2"/>
    <dgm:cxn modelId="{4440F6A2-6721-40E3-998B-5D5A929D1252}" type="presOf" srcId="{0E930957-F44B-42A2-B71E-57B300E2C93A}" destId="{8B76C3AA-06D6-49A9-85FA-028CA393D408}" srcOrd="0" destOrd="0" presId="urn:microsoft.com/office/officeart/2005/8/layout/hierarchy2"/>
    <dgm:cxn modelId="{DFF834A6-BDBA-4A8D-8187-2596E35BD941}" type="presOf" srcId="{706AF1DA-DFB9-4801-9B66-089CF82C5FA1}" destId="{17CA7464-42AC-455F-A6D1-147521B11A06}" srcOrd="0" destOrd="0" presId="urn:microsoft.com/office/officeart/2005/8/layout/hierarchy2"/>
    <dgm:cxn modelId="{1EFA25A8-F606-4685-9A8B-795C55E68B29}" type="presOf" srcId="{F2BCCD26-1118-49A6-A600-2E511BEF0C65}" destId="{4B3AE901-041A-418E-8F46-04F4D8510A21}" srcOrd="0" destOrd="0" presId="urn:microsoft.com/office/officeart/2005/8/layout/hierarchy2"/>
    <dgm:cxn modelId="{2AF6F9B1-EB91-469A-9E96-EE3BC903A50E}" srcId="{8D4AC5BE-57F8-464B-BBD3-6A9B097A2033}" destId="{716186CB-7DB6-4916-8CDA-9164EC5BCCCF}" srcOrd="1" destOrd="0" parTransId="{909EDFE0-26C8-49DD-AB78-4EC155BA00E9}" sibTransId="{08DD6735-85EF-406C-A3FD-32392FBD3A8C}"/>
    <dgm:cxn modelId="{97540BB3-C849-4596-AA8A-B10D2D3A20FB}" type="presOf" srcId="{D7D429E4-C890-4E73-B3A0-FF96D915EDD2}" destId="{D5961AB5-A85C-4347-96FE-AF495FDC8F7E}" srcOrd="0" destOrd="0" presId="urn:microsoft.com/office/officeart/2005/8/layout/hierarchy2"/>
    <dgm:cxn modelId="{009E99B7-6025-4286-9929-0D7A5B8ACBC4}" type="presOf" srcId="{8D4AC5BE-57F8-464B-BBD3-6A9B097A2033}" destId="{CF5A0BB0-6CDA-46AA-B02F-9F60F42631EB}" srcOrd="0" destOrd="0" presId="urn:microsoft.com/office/officeart/2005/8/layout/hierarchy2"/>
    <dgm:cxn modelId="{5CE85EBF-2AA9-4DCD-8F0B-24CE23462BF4}" type="presOf" srcId="{53A4520F-C498-4E08-81BC-5B002067A60E}" destId="{6E32EC7E-71BF-4EF3-B9E2-B4B9DFE08811}" srcOrd="0" destOrd="0" presId="urn:microsoft.com/office/officeart/2005/8/layout/hierarchy2"/>
    <dgm:cxn modelId="{08AFF8C9-45C3-481C-B5FD-4C5BF7D096D6}" type="presOf" srcId="{ED4A7E3A-C9EA-4B56-94F9-EAE7E25EA6AB}" destId="{81C0D471-AE18-41B1-9F5E-AD1B12EF1C7B}" srcOrd="0" destOrd="0" presId="urn:microsoft.com/office/officeart/2005/8/layout/hierarchy2"/>
    <dgm:cxn modelId="{5204E0D0-818B-4BE9-9725-3E95A9843E85}" type="presOf" srcId="{2582CEC3-9444-4A87-AD38-5D1C2EF827D0}" destId="{2EB3B84E-F5F5-46DA-9B02-9360A29FA070}" srcOrd="0" destOrd="0" presId="urn:microsoft.com/office/officeart/2005/8/layout/hierarchy2"/>
    <dgm:cxn modelId="{8C0C6ED3-8C93-4B4B-A5F0-B668CCFF8563}" srcId="{2582CEC3-9444-4A87-AD38-5D1C2EF827D0}" destId="{7E1AF645-0655-474A-BFAD-DD96CD353289}" srcOrd="1" destOrd="0" parTransId="{0F969AA4-46C3-4788-A2F6-F646872B2B77}" sibTransId="{88EB7F41-4A85-4650-9AF0-92168D9E5D58}"/>
    <dgm:cxn modelId="{ADDEC5DE-9F7D-4935-91BB-E5F944A9CC1A}" type="presOf" srcId="{1C679A5A-CE21-46D4-A25B-748D12A17313}" destId="{28999B25-D232-42F1-BC74-3B2944FC00B3}" srcOrd="0" destOrd="0" presId="urn:microsoft.com/office/officeart/2005/8/layout/hierarchy2"/>
    <dgm:cxn modelId="{3E7670E4-685E-45B6-B8F0-07AFA6DF9F2B}" type="presOf" srcId="{ED4A7E3A-C9EA-4B56-94F9-EAE7E25EA6AB}" destId="{B80344C3-033B-4E4B-8BA7-8CA0DEF4A169}" srcOrd="1" destOrd="0" presId="urn:microsoft.com/office/officeart/2005/8/layout/hierarchy2"/>
    <dgm:cxn modelId="{537C7BE9-8C4C-4169-A51B-46957E9CB527}" type="presOf" srcId="{88B6C32E-E8EB-4E81-BA2B-617A125E0F0E}" destId="{2955D005-A227-4461-ABB2-FFA454F3C5C6}" srcOrd="0" destOrd="0" presId="urn:microsoft.com/office/officeart/2005/8/layout/hierarchy2"/>
    <dgm:cxn modelId="{555D7EEE-401F-4C19-BBD1-FC8DA82D3269}" type="presOf" srcId="{909EDFE0-26C8-49DD-AB78-4EC155BA00E9}" destId="{80738380-46A1-43C1-ADDA-9EFCECAEBB18}" srcOrd="0" destOrd="0" presId="urn:microsoft.com/office/officeart/2005/8/layout/hierarchy2"/>
    <dgm:cxn modelId="{64EA00F0-AA80-49D3-A0DA-68D528986B68}" type="presOf" srcId="{09B9C952-1B7B-4BAF-80A0-55B5A039E56F}" destId="{8CB91B00-9658-49A8-AB1A-77956825735D}" srcOrd="0" destOrd="0" presId="urn:microsoft.com/office/officeart/2005/8/layout/hierarchy2"/>
    <dgm:cxn modelId="{6E619DF0-B6C3-4837-B92A-6DF2E8DBD88E}" srcId="{2582CEC3-9444-4A87-AD38-5D1C2EF827D0}" destId="{88B6C32E-E8EB-4E81-BA2B-617A125E0F0E}" srcOrd="3" destOrd="0" parTransId="{F2BCCD26-1118-49A6-A600-2E511BEF0C65}" sibTransId="{02CA7201-8497-4CDB-B81F-ECD205F15DC5}"/>
    <dgm:cxn modelId="{9FF10AFF-B2A2-49F4-8E4F-E3AECDF9A0BE}" type="presOf" srcId="{F2BCCD26-1118-49A6-A600-2E511BEF0C65}" destId="{35BDA632-9356-46FA-B635-01CB5703D5D0}" srcOrd="1" destOrd="0" presId="urn:microsoft.com/office/officeart/2005/8/layout/hierarchy2"/>
    <dgm:cxn modelId="{78ED5F3D-1A22-431B-8352-6A8DE6E92408}" type="presParOf" srcId="{DEBB862E-F8E1-4E90-8CBA-B1E3FD1F2B9C}" destId="{C55F90E5-0947-4F5A-BFE8-6C41C2F4EC27}" srcOrd="0" destOrd="0" presId="urn:microsoft.com/office/officeart/2005/8/layout/hierarchy2"/>
    <dgm:cxn modelId="{E2A23A50-4AC8-45F3-9A07-00CB591731E8}" type="presParOf" srcId="{C55F90E5-0947-4F5A-BFE8-6C41C2F4EC27}" destId="{28999B25-D232-42F1-BC74-3B2944FC00B3}" srcOrd="0" destOrd="0" presId="urn:microsoft.com/office/officeart/2005/8/layout/hierarchy2"/>
    <dgm:cxn modelId="{5AD761C4-12A0-4113-9016-AF9C89EE2EC8}" type="presParOf" srcId="{C55F90E5-0947-4F5A-BFE8-6C41C2F4EC27}" destId="{FA67FF3C-1BC0-46F8-9D18-30160ACA3017}" srcOrd="1" destOrd="0" presId="urn:microsoft.com/office/officeart/2005/8/layout/hierarchy2"/>
    <dgm:cxn modelId="{5872DBFA-B220-4D65-B5A7-1F8B407C596F}" type="presParOf" srcId="{FA67FF3C-1BC0-46F8-9D18-30160ACA3017}" destId="{8B76C3AA-06D6-49A9-85FA-028CA393D408}" srcOrd="0" destOrd="0" presId="urn:microsoft.com/office/officeart/2005/8/layout/hierarchy2"/>
    <dgm:cxn modelId="{C286CA0D-C5C4-405A-ACE1-5A68E1AC254B}" type="presParOf" srcId="{8B76C3AA-06D6-49A9-85FA-028CA393D408}" destId="{F0C48E51-5BA4-4A4B-B77C-B49C77BA47F8}" srcOrd="0" destOrd="0" presId="urn:microsoft.com/office/officeart/2005/8/layout/hierarchy2"/>
    <dgm:cxn modelId="{48896436-541F-4EE9-98C3-93A13E603789}" type="presParOf" srcId="{FA67FF3C-1BC0-46F8-9D18-30160ACA3017}" destId="{BA9D9667-805A-437A-92BE-00A420DC303D}" srcOrd="1" destOrd="0" presId="urn:microsoft.com/office/officeart/2005/8/layout/hierarchy2"/>
    <dgm:cxn modelId="{088B233B-B157-4ACE-B588-D7DD27357677}" type="presParOf" srcId="{BA9D9667-805A-437A-92BE-00A420DC303D}" destId="{2EB3B84E-F5F5-46DA-9B02-9360A29FA070}" srcOrd="0" destOrd="0" presId="urn:microsoft.com/office/officeart/2005/8/layout/hierarchy2"/>
    <dgm:cxn modelId="{27247A7E-5813-48A4-B0F4-41F78B4753AA}" type="presParOf" srcId="{BA9D9667-805A-437A-92BE-00A420DC303D}" destId="{7D0E37BD-646C-48BA-B005-37379083B859}" srcOrd="1" destOrd="0" presId="urn:microsoft.com/office/officeart/2005/8/layout/hierarchy2"/>
    <dgm:cxn modelId="{30860A9F-FE25-4E2B-960D-1E69CA7F3286}" type="presParOf" srcId="{7D0E37BD-646C-48BA-B005-37379083B859}" destId="{8CB91B00-9658-49A8-AB1A-77956825735D}" srcOrd="0" destOrd="0" presId="urn:microsoft.com/office/officeart/2005/8/layout/hierarchy2"/>
    <dgm:cxn modelId="{D0367F3D-E441-4F34-A690-9FD82B2A3E17}" type="presParOf" srcId="{8CB91B00-9658-49A8-AB1A-77956825735D}" destId="{64897812-DA26-468D-AB1B-A27A9458051E}" srcOrd="0" destOrd="0" presId="urn:microsoft.com/office/officeart/2005/8/layout/hierarchy2"/>
    <dgm:cxn modelId="{2CDD0993-1F5D-420A-B613-5FE59E2FA34A}" type="presParOf" srcId="{7D0E37BD-646C-48BA-B005-37379083B859}" destId="{E53FDBC0-FB66-4B7B-841A-D04C3E9802C6}" srcOrd="1" destOrd="0" presId="urn:microsoft.com/office/officeart/2005/8/layout/hierarchy2"/>
    <dgm:cxn modelId="{85A92C76-18F5-4900-BE39-D6556DF319BE}" type="presParOf" srcId="{E53FDBC0-FB66-4B7B-841A-D04C3E9802C6}" destId="{D5961AB5-A85C-4347-96FE-AF495FDC8F7E}" srcOrd="0" destOrd="0" presId="urn:microsoft.com/office/officeart/2005/8/layout/hierarchy2"/>
    <dgm:cxn modelId="{C586A6F7-43A0-4F5E-AA85-84E26D03F2E7}" type="presParOf" srcId="{E53FDBC0-FB66-4B7B-841A-D04C3E9802C6}" destId="{D634E82B-457C-4AB9-80B2-195E2E8FBD1C}" srcOrd="1" destOrd="0" presId="urn:microsoft.com/office/officeart/2005/8/layout/hierarchy2"/>
    <dgm:cxn modelId="{06D95BC8-EDB4-48CA-8B1C-961D5F783D8C}" type="presParOf" srcId="{7D0E37BD-646C-48BA-B005-37379083B859}" destId="{D8C9AFA0-DF63-49B6-966E-E35B78AB6845}" srcOrd="2" destOrd="0" presId="urn:microsoft.com/office/officeart/2005/8/layout/hierarchy2"/>
    <dgm:cxn modelId="{4D9B660F-3020-4CCA-BA64-DD8ED391CB29}" type="presParOf" srcId="{D8C9AFA0-DF63-49B6-966E-E35B78AB6845}" destId="{AB694149-47E0-4944-8CF3-EC92D8DBA93A}" srcOrd="0" destOrd="0" presId="urn:microsoft.com/office/officeart/2005/8/layout/hierarchy2"/>
    <dgm:cxn modelId="{4CE0E9DD-1AF2-4BC4-81F9-2D78D255227B}" type="presParOf" srcId="{7D0E37BD-646C-48BA-B005-37379083B859}" destId="{CDFD54AF-ED2F-43DA-B2DD-88541CE2A137}" srcOrd="3" destOrd="0" presId="urn:microsoft.com/office/officeart/2005/8/layout/hierarchy2"/>
    <dgm:cxn modelId="{5EF8AF1D-AF19-42C1-AE15-17CED415FFFD}" type="presParOf" srcId="{CDFD54AF-ED2F-43DA-B2DD-88541CE2A137}" destId="{6B03BCB9-23A3-474A-990B-548CE9E014E3}" srcOrd="0" destOrd="0" presId="urn:microsoft.com/office/officeart/2005/8/layout/hierarchy2"/>
    <dgm:cxn modelId="{2FF84FC0-CAF8-440F-8C5C-9BA58998CEAD}" type="presParOf" srcId="{CDFD54AF-ED2F-43DA-B2DD-88541CE2A137}" destId="{00B3FD69-5473-4C6F-B583-E37F1F012963}" srcOrd="1" destOrd="0" presId="urn:microsoft.com/office/officeart/2005/8/layout/hierarchy2"/>
    <dgm:cxn modelId="{A429ECF7-A852-47C4-98C7-66131365115A}" type="presParOf" srcId="{7D0E37BD-646C-48BA-B005-37379083B859}" destId="{81C0D471-AE18-41B1-9F5E-AD1B12EF1C7B}" srcOrd="4" destOrd="0" presId="urn:microsoft.com/office/officeart/2005/8/layout/hierarchy2"/>
    <dgm:cxn modelId="{527233F5-38D6-4272-8307-62DA1FF6EB6E}" type="presParOf" srcId="{81C0D471-AE18-41B1-9F5E-AD1B12EF1C7B}" destId="{B80344C3-033B-4E4B-8BA7-8CA0DEF4A169}" srcOrd="0" destOrd="0" presId="urn:microsoft.com/office/officeart/2005/8/layout/hierarchy2"/>
    <dgm:cxn modelId="{94CF9479-68B0-467A-9B3A-67C887B9B233}" type="presParOf" srcId="{7D0E37BD-646C-48BA-B005-37379083B859}" destId="{6A918CA0-393D-4B85-B69F-2C3E813402D9}" srcOrd="5" destOrd="0" presId="urn:microsoft.com/office/officeart/2005/8/layout/hierarchy2"/>
    <dgm:cxn modelId="{37509AC0-0BB1-4252-8C83-567365E5C1AC}" type="presParOf" srcId="{6A918CA0-393D-4B85-B69F-2C3E813402D9}" destId="{C155B7EF-2DF2-4D4F-A3F7-2B2A79F4839D}" srcOrd="0" destOrd="0" presId="urn:microsoft.com/office/officeart/2005/8/layout/hierarchy2"/>
    <dgm:cxn modelId="{9F0C79C8-EB97-4E46-9423-B73FE1A804B1}" type="presParOf" srcId="{6A918CA0-393D-4B85-B69F-2C3E813402D9}" destId="{9C166900-5A79-49ED-92F6-903A315667A6}" srcOrd="1" destOrd="0" presId="urn:microsoft.com/office/officeart/2005/8/layout/hierarchy2"/>
    <dgm:cxn modelId="{CADA7F57-55B9-4592-A5B6-D1D7FE9389A0}" type="presParOf" srcId="{7D0E37BD-646C-48BA-B005-37379083B859}" destId="{4B3AE901-041A-418E-8F46-04F4D8510A21}" srcOrd="6" destOrd="0" presId="urn:microsoft.com/office/officeart/2005/8/layout/hierarchy2"/>
    <dgm:cxn modelId="{B51B166F-2C20-469E-8D44-4C815C1ED5AD}" type="presParOf" srcId="{4B3AE901-041A-418E-8F46-04F4D8510A21}" destId="{35BDA632-9356-46FA-B635-01CB5703D5D0}" srcOrd="0" destOrd="0" presId="urn:microsoft.com/office/officeart/2005/8/layout/hierarchy2"/>
    <dgm:cxn modelId="{430E164E-F775-4124-98A0-6B90667FADE2}" type="presParOf" srcId="{7D0E37BD-646C-48BA-B005-37379083B859}" destId="{EAF5E580-FCDE-4B0F-BC48-4749FAF930C6}" srcOrd="7" destOrd="0" presId="urn:microsoft.com/office/officeart/2005/8/layout/hierarchy2"/>
    <dgm:cxn modelId="{46A31956-1A0B-456E-AF50-A08FC6AAED25}" type="presParOf" srcId="{EAF5E580-FCDE-4B0F-BC48-4749FAF930C6}" destId="{2955D005-A227-4461-ABB2-FFA454F3C5C6}" srcOrd="0" destOrd="0" presId="urn:microsoft.com/office/officeart/2005/8/layout/hierarchy2"/>
    <dgm:cxn modelId="{C5FD71FB-ABB2-45F1-B449-B25AEF6D3FF3}" type="presParOf" srcId="{EAF5E580-FCDE-4B0F-BC48-4749FAF930C6}" destId="{C067853B-EE0D-4A11-A2C8-7C6B55BBE550}" srcOrd="1" destOrd="0" presId="urn:microsoft.com/office/officeart/2005/8/layout/hierarchy2"/>
    <dgm:cxn modelId="{55562B17-EACB-4F87-B19A-3EB40E0E4A60}" type="presParOf" srcId="{FA67FF3C-1BC0-46F8-9D18-30160ACA3017}" destId="{6E32EC7E-71BF-4EF3-B9E2-B4B9DFE08811}" srcOrd="2" destOrd="0" presId="urn:microsoft.com/office/officeart/2005/8/layout/hierarchy2"/>
    <dgm:cxn modelId="{ED47C297-DE6F-44D3-9188-D565D4B0BB7F}" type="presParOf" srcId="{6E32EC7E-71BF-4EF3-B9E2-B4B9DFE08811}" destId="{6A503FE2-AD7F-45C4-9D18-DB9303A53924}" srcOrd="0" destOrd="0" presId="urn:microsoft.com/office/officeart/2005/8/layout/hierarchy2"/>
    <dgm:cxn modelId="{0B9BDA0B-E26C-467A-B974-37B613344D55}" type="presParOf" srcId="{FA67FF3C-1BC0-46F8-9D18-30160ACA3017}" destId="{09C51A09-9D36-4183-A470-23757CC43AD8}" srcOrd="3" destOrd="0" presId="urn:microsoft.com/office/officeart/2005/8/layout/hierarchy2"/>
    <dgm:cxn modelId="{FAE70EB2-7817-4270-91D7-3078DA57E389}" type="presParOf" srcId="{09C51A09-9D36-4183-A470-23757CC43AD8}" destId="{CF5A0BB0-6CDA-46AA-B02F-9F60F42631EB}" srcOrd="0" destOrd="0" presId="urn:microsoft.com/office/officeart/2005/8/layout/hierarchy2"/>
    <dgm:cxn modelId="{2B0E9C66-7C0B-43F5-8D97-FEE4BCCCBD56}" type="presParOf" srcId="{09C51A09-9D36-4183-A470-23757CC43AD8}" destId="{4A376C9D-6DC9-4F27-A631-B7F571721869}" srcOrd="1" destOrd="0" presId="urn:microsoft.com/office/officeart/2005/8/layout/hierarchy2"/>
    <dgm:cxn modelId="{0538D60D-C983-4697-B408-E72372B8B8A7}" type="presParOf" srcId="{4A376C9D-6DC9-4F27-A631-B7F571721869}" destId="{17CA7464-42AC-455F-A6D1-147521B11A06}" srcOrd="0" destOrd="0" presId="urn:microsoft.com/office/officeart/2005/8/layout/hierarchy2"/>
    <dgm:cxn modelId="{B60855D8-D2E0-4B94-859A-6D57140BCADF}" type="presParOf" srcId="{17CA7464-42AC-455F-A6D1-147521B11A06}" destId="{68032DA1-591A-4DBB-8752-41F9DAFF9CAD}" srcOrd="0" destOrd="0" presId="urn:microsoft.com/office/officeart/2005/8/layout/hierarchy2"/>
    <dgm:cxn modelId="{BA66E9D4-6A5E-4E60-8E00-3980501E430C}" type="presParOf" srcId="{4A376C9D-6DC9-4F27-A631-B7F571721869}" destId="{CE2FC49D-65E2-45D5-B64B-0D5FE63EB3F2}" srcOrd="1" destOrd="0" presId="urn:microsoft.com/office/officeart/2005/8/layout/hierarchy2"/>
    <dgm:cxn modelId="{3FDA5E8B-6CE8-4D6A-B081-8D2FDDB61F15}" type="presParOf" srcId="{CE2FC49D-65E2-45D5-B64B-0D5FE63EB3F2}" destId="{9BB189AE-9EE4-480C-9321-821B525DCB3E}" srcOrd="0" destOrd="0" presId="urn:microsoft.com/office/officeart/2005/8/layout/hierarchy2"/>
    <dgm:cxn modelId="{B2AFE834-F358-4181-B781-50C9C7675EE8}" type="presParOf" srcId="{CE2FC49D-65E2-45D5-B64B-0D5FE63EB3F2}" destId="{D8BD618D-EF27-4CC8-8154-99671FF34985}" srcOrd="1" destOrd="0" presId="urn:microsoft.com/office/officeart/2005/8/layout/hierarchy2"/>
    <dgm:cxn modelId="{6462C597-5E77-4A6A-A9A8-F6B90222C6FD}" type="presParOf" srcId="{4A376C9D-6DC9-4F27-A631-B7F571721869}" destId="{80738380-46A1-43C1-ADDA-9EFCECAEBB18}" srcOrd="2" destOrd="0" presId="urn:microsoft.com/office/officeart/2005/8/layout/hierarchy2"/>
    <dgm:cxn modelId="{16C6EA3A-2032-40D6-9774-CB4B865C0902}" type="presParOf" srcId="{80738380-46A1-43C1-ADDA-9EFCECAEBB18}" destId="{F076AF3B-05FE-4931-9B68-DFE29AE3FBF3}" srcOrd="0" destOrd="0" presId="urn:microsoft.com/office/officeart/2005/8/layout/hierarchy2"/>
    <dgm:cxn modelId="{A670F051-5115-46F2-B0D4-826254979034}" type="presParOf" srcId="{4A376C9D-6DC9-4F27-A631-B7F571721869}" destId="{518EF2D2-B7BA-4112-8BA6-E82494DFD04F}" srcOrd="3" destOrd="0" presId="urn:microsoft.com/office/officeart/2005/8/layout/hierarchy2"/>
    <dgm:cxn modelId="{CC04B9DA-F5B7-4F1C-8595-34977A0D5BD1}" type="presParOf" srcId="{518EF2D2-B7BA-4112-8BA6-E82494DFD04F}" destId="{6C8A4B8A-B10A-44AA-BB04-48F6026BFD20}" srcOrd="0" destOrd="0" presId="urn:microsoft.com/office/officeart/2005/8/layout/hierarchy2"/>
    <dgm:cxn modelId="{5D0A3D85-323D-427F-AEDE-B4C5F1F4769F}" type="presParOf" srcId="{518EF2D2-B7BA-4112-8BA6-E82494DFD04F}" destId="{892A8897-AD6D-44E8-8CA0-54EA57481F3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99B25-D232-42F1-BC74-3B2944FC00B3}">
      <dsp:nvSpPr>
        <dsp:cNvPr id="0" name=""/>
        <dsp:cNvSpPr/>
      </dsp:nvSpPr>
      <dsp:spPr>
        <a:xfrm>
          <a:off x="775858" y="3091453"/>
          <a:ext cx="1789792" cy="89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ISI DEĞİŞTİRİCİLER</a:t>
          </a:r>
          <a:endParaRPr lang="en-US" sz="2100" kern="1200" dirty="0"/>
        </a:p>
      </dsp:txBody>
      <dsp:txXfrm>
        <a:off x="802069" y="3117664"/>
        <a:ext cx="1737370" cy="842474"/>
      </dsp:txXfrm>
    </dsp:sp>
    <dsp:sp modelId="{8B76C3AA-06D6-49A9-85FA-028CA393D408}">
      <dsp:nvSpPr>
        <dsp:cNvPr id="0" name=""/>
        <dsp:cNvSpPr/>
      </dsp:nvSpPr>
      <dsp:spPr>
        <a:xfrm rot="17692822">
          <a:off x="2072795" y="2753737"/>
          <a:ext cx="17016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701627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881068" y="2724512"/>
        <a:ext cx="85081" cy="85081"/>
      </dsp:txXfrm>
    </dsp:sp>
    <dsp:sp modelId="{2EB3B84E-F5F5-46DA-9B02-9360A29FA070}">
      <dsp:nvSpPr>
        <dsp:cNvPr id="0" name=""/>
        <dsp:cNvSpPr/>
      </dsp:nvSpPr>
      <dsp:spPr>
        <a:xfrm>
          <a:off x="3281567" y="1547757"/>
          <a:ext cx="1789792" cy="89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TEMASSIZ TİP</a:t>
          </a:r>
          <a:endParaRPr lang="en-US" sz="2100" kern="1200" dirty="0"/>
        </a:p>
      </dsp:txBody>
      <dsp:txXfrm>
        <a:off x="3307778" y="1573968"/>
        <a:ext cx="1737370" cy="842474"/>
      </dsp:txXfrm>
    </dsp:sp>
    <dsp:sp modelId="{8CB91B00-9658-49A8-AB1A-77956825735D}">
      <dsp:nvSpPr>
        <dsp:cNvPr id="0" name=""/>
        <dsp:cNvSpPr/>
      </dsp:nvSpPr>
      <dsp:spPr>
        <a:xfrm rot="17692822">
          <a:off x="4578505" y="1210041"/>
          <a:ext cx="17016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701627" y="1331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5386778" y="1180816"/>
        <a:ext cx="85081" cy="85081"/>
      </dsp:txXfrm>
    </dsp:sp>
    <dsp:sp modelId="{D5961AB5-A85C-4347-96FE-AF495FDC8F7E}">
      <dsp:nvSpPr>
        <dsp:cNvPr id="0" name=""/>
        <dsp:cNvSpPr/>
      </dsp:nvSpPr>
      <dsp:spPr>
        <a:xfrm>
          <a:off x="5787277" y="4060"/>
          <a:ext cx="1789792" cy="89489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PLAKALI</a:t>
          </a:r>
          <a:endParaRPr lang="en-US" sz="2100" kern="1200" dirty="0"/>
        </a:p>
      </dsp:txBody>
      <dsp:txXfrm>
        <a:off x="5813488" y="30271"/>
        <a:ext cx="1737370" cy="842474"/>
      </dsp:txXfrm>
    </dsp:sp>
    <dsp:sp modelId="{D8C9AFA0-DF63-49B6-966E-E35B78AB6845}">
      <dsp:nvSpPr>
        <dsp:cNvPr id="0" name=""/>
        <dsp:cNvSpPr/>
      </dsp:nvSpPr>
      <dsp:spPr>
        <a:xfrm rot="19457599">
          <a:off x="4988491" y="1724607"/>
          <a:ext cx="88165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881654" y="1331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07277" y="1715881"/>
        <a:ext cx="44082" cy="44082"/>
      </dsp:txXfrm>
    </dsp:sp>
    <dsp:sp modelId="{6B03BCB9-23A3-474A-990B-548CE9E014E3}">
      <dsp:nvSpPr>
        <dsp:cNvPr id="0" name=""/>
        <dsp:cNvSpPr/>
      </dsp:nvSpPr>
      <dsp:spPr>
        <a:xfrm>
          <a:off x="5787277" y="1033191"/>
          <a:ext cx="1789792" cy="89489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BORULU</a:t>
          </a:r>
          <a:endParaRPr lang="en-US" sz="2100" kern="1200" dirty="0"/>
        </a:p>
      </dsp:txBody>
      <dsp:txXfrm>
        <a:off x="5813488" y="1059402"/>
        <a:ext cx="1737370" cy="842474"/>
      </dsp:txXfrm>
    </dsp:sp>
    <dsp:sp modelId="{81C0D471-AE18-41B1-9F5E-AD1B12EF1C7B}">
      <dsp:nvSpPr>
        <dsp:cNvPr id="0" name=""/>
        <dsp:cNvSpPr/>
      </dsp:nvSpPr>
      <dsp:spPr>
        <a:xfrm rot="2142401">
          <a:off x="4988491" y="2239172"/>
          <a:ext cx="88165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881654" y="1331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07277" y="2230446"/>
        <a:ext cx="44082" cy="44082"/>
      </dsp:txXfrm>
    </dsp:sp>
    <dsp:sp modelId="{C155B7EF-2DF2-4D4F-A3F7-2B2A79F4839D}">
      <dsp:nvSpPr>
        <dsp:cNvPr id="0" name=""/>
        <dsp:cNvSpPr/>
      </dsp:nvSpPr>
      <dsp:spPr>
        <a:xfrm>
          <a:off x="5787277" y="2062322"/>
          <a:ext cx="1789792" cy="89489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GÖVDE VE BORU</a:t>
          </a:r>
          <a:endParaRPr lang="en-US" sz="2100" kern="1200" dirty="0"/>
        </a:p>
      </dsp:txBody>
      <dsp:txXfrm>
        <a:off x="5813488" y="2088533"/>
        <a:ext cx="1737370" cy="842474"/>
      </dsp:txXfrm>
    </dsp:sp>
    <dsp:sp modelId="{4B3AE901-041A-418E-8F46-04F4D8510A21}">
      <dsp:nvSpPr>
        <dsp:cNvPr id="0" name=""/>
        <dsp:cNvSpPr/>
      </dsp:nvSpPr>
      <dsp:spPr>
        <a:xfrm rot="3907178">
          <a:off x="4578505" y="2753737"/>
          <a:ext cx="17016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701627" y="1331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5386778" y="2724512"/>
        <a:ext cx="85081" cy="85081"/>
      </dsp:txXfrm>
    </dsp:sp>
    <dsp:sp modelId="{2955D005-A227-4461-ABB2-FFA454F3C5C6}">
      <dsp:nvSpPr>
        <dsp:cNvPr id="0" name=""/>
        <dsp:cNvSpPr/>
      </dsp:nvSpPr>
      <dsp:spPr>
        <a:xfrm>
          <a:off x="5787277" y="3091453"/>
          <a:ext cx="1789792" cy="89489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SIYIRMALI YÜZEY</a:t>
          </a:r>
          <a:endParaRPr lang="en-US" sz="2100" kern="1200" dirty="0"/>
        </a:p>
      </dsp:txBody>
      <dsp:txXfrm>
        <a:off x="5813488" y="3117664"/>
        <a:ext cx="1737370" cy="842474"/>
      </dsp:txXfrm>
    </dsp:sp>
    <dsp:sp modelId="{6E32EC7E-71BF-4EF3-B9E2-B4B9DFE08811}">
      <dsp:nvSpPr>
        <dsp:cNvPr id="0" name=""/>
        <dsp:cNvSpPr/>
      </dsp:nvSpPr>
      <dsp:spPr>
        <a:xfrm rot="3907178">
          <a:off x="2072795" y="4297433"/>
          <a:ext cx="17016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701627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881068" y="4268208"/>
        <a:ext cx="85081" cy="85081"/>
      </dsp:txXfrm>
    </dsp:sp>
    <dsp:sp modelId="{CF5A0BB0-6CDA-46AA-B02F-9F60F42631EB}">
      <dsp:nvSpPr>
        <dsp:cNvPr id="0" name=""/>
        <dsp:cNvSpPr/>
      </dsp:nvSpPr>
      <dsp:spPr>
        <a:xfrm>
          <a:off x="3281567" y="4635149"/>
          <a:ext cx="1789792" cy="89489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TEMASLI TİP</a:t>
          </a:r>
          <a:endParaRPr lang="en-US" sz="2100" kern="1200" dirty="0"/>
        </a:p>
      </dsp:txBody>
      <dsp:txXfrm>
        <a:off x="3307778" y="4661360"/>
        <a:ext cx="1737370" cy="842474"/>
      </dsp:txXfrm>
    </dsp:sp>
    <dsp:sp modelId="{17CA7464-42AC-455F-A6D1-147521B11A06}">
      <dsp:nvSpPr>
        <dsp:cNvPr id="0" name=""/>
        <dsp:cNvSpPr/>
      </dsp:nvSpPr>
      <dsp:spPr>
        <a:xfrm rot="19457599">
          <a:off x="4988491" y="4811999"/>
          <a:ext cx="88165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881654" y="1331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07277" y="4803273"/>
        <a:ext cx="44082" cy="44082"/>
      </dsp:txXfrm>
    </dsp:sp>
    <dsp:sp modelId="{9BB189AE-9EE4-480C-9321-821B525DCB3E}">
      <dsp:nvSpPr>
        <dsp:cNvPr id="0" name=""/>
        <dsp:cNvSpPr/>
      </dsp:nvSpPr>
      <dsp:spPr>
        <a:xfrm>
          <a:off x="5787277" y="4120583"/>
          <a:ext cx="1789792" cy="89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BUHAR ENJEKSİYONU</a:t>
          </a:r>
          <a:endParaRPr lang="en-US" sz="2100" kern="1200" dirty="0"/>
        </a:p>
      </dsp:txBody>
      <dsp:txXfrm>
        <a:off x="5813488" y="4146794"/>
        <a:ext cx="1737370" cy="842474"/>
      </dsp:txXfrm>
    </dsp:sp>
    <dsp:sp modelId="{80738380-46A1-43C1-ADDA-9EFCECAEBB18}">
      <dsp:nvSpPr>
        <dsp:cNvPr id="0" name=""/>
        <dsp:cNvSpPr/>
      </dsp:nvSpPr>
      <dsp:spPr>
        <a:xfrm rot="2142401">
          <a:off x="4988491" y="5326564"/>
          <a:ext cx="88165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881654" y="1331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07277" y="5317838"/>
        <a:ext cx="44082" cy="44082"/>
      </dsp:txXfrm>
    </dsp:sp>
    <dsp:sp modelId="{6C8A4B8A-B10A-44AA-BB04-48F6026BFD20}">
      <dsp:nvSpPr>
        <dsp:cNvPr id="0" name=""/>
        <dsp:cNvSpPr/>
      </dsp:nvSpPr>
      <dsp:spPr>
        <a:xfrm>
          <a:off x="5787277" y="5149714"/>
          <a:ext cx="1789792" cy="89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BUHAR İNFÜZYONU</a:t>
          </a:r>
          <a:endParaRPr lang="en-US" sz="2100" kern="1200" dirty="0"/>
        </a:p>
      </dsp:txBody>
      <dsp:txXfrm>
        <a:off x="5813488" y="5175925"/>
        <a:ext cx="1737370" cy="842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0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343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49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16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6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44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046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979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84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188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26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369D6-A077-494E-97ED-255B3BE88FD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FF0E7-2399-4491-A730-4227D0E26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14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0512" cy="266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337195"/>
            <a:ext cx="1276350" cy="23717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83568" y="235185"/>
            <a:ext cx="65527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600" b="1" dirty="0">
                <a:solidFill>
                  <a:schemeClr val="bg1"/>
                </a:solidFill>
              </a:rPr>
              <a:t>Gıda İşlemede Isı Aktarımı</a:t>
            </a:r>
          </a:p>
        </p:txBody>
      </p:sp>
    </p:spTree>
    <p:extLst>
      <p:ext uri="{BB962C8B-B14F-4D97-AF65-F5344CB8AC3E}">
        <p14:creationId xmlns:p14="http://schemas.microsoft.com/office/powerpoint/2010/main" val="153019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 ısı değiştirici, bir gövdeye seri halde ve oldukça yakın şekilde sıkıştırılan </a:t>
            </a:r>
            <a:r>
              <a:rPr lang="tr-TR" dirty="0"/>
              <a:t>paslanmaz çelik plakalar </a:t>
            </a:r>
            <a:r>
              <a:rPr lang="tr-TR" dirty="0">
                <a:solidFill>
                  <a:schemeClr val="bg1"/>
                </a:solidFill>
              </a:rPr>
              <a:t>içermektedir. </a:t>
            </a: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4843AFC-9A5D-4A2D-8CFE-3BC8DFE3A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50" y="2492896"/>
            <a:ext cx="7740099" cy="38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326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Doğal veya sentetik kauçuktan yapılmış </a:t>
            </a:r>
            <a:r>
              <a:rPr lang="tr-TR" dirty="0">
                <a:solidFill>
                  <a:srgbClr val="FFFF00"/>
                </a:solidFill>
              </a:rPr>
              <a:t>contalar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FF00"/>
                </a:solidFill>
              </a:rPr>
              <a:t>sıvıların birbiriyle karışmasını </a:t>
            </a:r>
            <a:r>
              <a:rPr lang="tr-TR" dirty="0">
                <a:solidFill>
                  <a:schemeClr val="bg1"/>
                </a:solidFill>
              </a:rPr>
              <a:t>önlemek amacıyla </a:t>
            </a:r>
            <a:r>
              <a:rPr lang="tr-TR" dirty="0">
                <a:solidFill>
                  <a:srgbClr val="00B0F0"/>
                </a:solidFill>
              </a:rPr>
              <a:t>plakaların kenarlarını </a:t>
            </a:r>
            <a:r>
              <a:rPr lang="tr-TR" dirty="0">
                <a:solidFill>
                  <a:schemeClr val="bg1"/>
                </a:solidFill>
              </a:rPr>
              <a:t>ve </a:t>
            </a:r>
            <a:r>
              <a:rPr lang="tr-TR" dirty="0"/>
              <a:t>bağlantı kısımlarını sızdırmaz </a:t>
            </a:r>
            <a:r>
              <a:rPr lang="tr-TR" dirty="0">
                <a:solidFill>
                  <a:schemeClr val="bg1"/>
                </a:solidFill>
              </a:rPr>
              <a:t>hale getirir.</a:t>
            </a:r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Bu contalar ısıtma veya soğutma akımları ile ürün akımını ilgili alternatif </a:t>
            </a:r>
            <a:r>
              <a:rPr lang="tr-TR" dirty="0">
                <a:solidFill>
                  <a:srgbClr val="FFFF00"/>
                </a:solidFill>
              </a:rPr>
              <a:t>boşluklara yönlendirmeye </a:t>
            </a:r>
            <a:r>
              <a:rPr lang="tr-TR" dirty="0">
                <a:solidFill>
                  <a:schemeClr val="bg1"/>
                </a:solidFill>
              </a:rPr>
              <a:t>yardımcı olur. </a:t>
            </a:r>
          </a:p>
        </p:txBody>
      </p:sp>
    </p:spTree>
    <p:extLst>
      <p:ext uri="{BB962C8B-B14F-4D97-AF65-F5344CB8AC3E}">
        <p14:creationId xmlns:p14="http://schemas.microsoft.com/office/powerpoint/2010/main" val="392633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501746-2C82-45A8-AC1B-3523409A1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298" y="238336"/>
            <a:ext cx="4879404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6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Ürün akımına karşı ısıtma-soğutma akımının yönü birbirine göre hem paralel (</a:t>
            </a:r>
            <a:r>
              <a:rPr lang="tr-TR" dirty="0">
                <a:solidFill>
                  <a:srgbClr val="FFFF00"/>
                </a:solidFill>
              </a:rPr>
              <a:t>aynı yönde</a:t>
            </a:r>
            <a:r>
              <a:rPr lang="tr-TR" dirty="0">
                <a:solidFill>
                  <a:schemeClr val="bg1"/>
                </a:solidFill>
              </a:rPr>
              <a:t>) hem de ters akış (</a:t>
            </a:r>
            <a:r>
              <a:rPr lang="tr-TR" dirty="0">
                <a:solidFill>
                  <a:srgbClr val="FFFF00"/>
                </a:solidFill>
              </a:rPr>
              <a:t>ters yönde</a:t>
            </a:r>
            <a:r>
              <a:rPr lang="tr-TR" dirty="0">
                <a:solidFill>
                  <a:schemeClr val="bg1"/>
                </a:solidFill>
              </a:rPr>
              <a:t>) şeklinde olabilir.</a:t>
            </a:r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Akış yönünün </a:t>
            </a:r>
            <a:r>
              <a:rPr lang="tr-TR" dirty="0">
                <a:solidFill>
                  <a:srgbClr val="00FF00"/>
                </a:solidFill>
              </a:rPr>
              <a:t>ısı değiştiricinin performansı </a:t>
            </a:r>
            <a:r>
              <a:rPr lang="tr-TR" dirty="0">
                <a:solidFill>
                  <a:schemeClr val="bg1"/>
                </a:solidFill>
              </a:rPr>
              <a:t>üzerine etkisini daha ilerde tartışacağız.</a:t>
            </a:r>
          </a:p>
        </p:txBody>
      </p:sp>
    </p:spTree>
    <p:extLst>
      <p:ext uri="{BB962C8B-B14F-4D97-AF65-F5344CB8AC3E}">
        <p14:creationId xmlns:p14="http://schemas.microsoft.com/office/powerpoint/2010/main" val="326190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Ürün akımında artan </a:t>
            </a:r>
            <a:r>
              <a:rPr lang="tr-TR" dirty="0">
                <a:solidFill>
                  <a:srgbClr val="00FF00"/>
                </a:solidFill>
              </a:rPr>
              <a:t>kargaşa etkisi </a:t>
            </a:r>
            <a:r>
              <a:rPr lang="tr-TR" dirty="0">
                <a:solidFill>
                  <a:schemeClr val="bg1"/>
                </a:solidFill>
              </a:rPr>
              <a:t>yaratmak amacıyla plakaların üzerine </a:t>
            </a:r>
            <a:r>
              <a:rPr lang="tr-TR" dirty="0">
                <a:solidFill>
                  <a:srgbClr val="FFFF00"/>
                </a:solidFill>
              </a:rPr>
              <a:t>özel motifler </a:t>
            </a:r>
            <a:r>
              <a:rPr lang="tr-TR" dirty="0">
                <a:solidFill>
                  <a:schemeClr val="bg1"/>
                </a:solidFill>
              </a:rPr>
              <a:t>baskı yapılır, dolayısıyla </a:t>
            </a:r>
            <a:r>
              <a:rPr lang="tr-TR" dirty="0"/>
              <a:t>daha iyi ısı aktarımı </a:t>
            </a:r>
            <a:r>
              <a:rPr lang="tr-TR" dirty="0">
                <a:solidFill>
                  <a:schemeClr val="bg1"/>
                </a:solidFill>
              </a:rPr>
              <a:t>sağlanabilir. </a:t>
            </a:r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Böyle bir modele örnek, yüzeysel </a:t>
            </a:r>
            <a:r>
              <a:rPr lang="tr-TR" dirty="0">
                <a:solidFill>
                  <a:srgbClr val="99FF99"/>
                </a:solidFill>
              </a:rPr>
              <a:t>balıksırtı kabartmalı </a:t>
            </a:r>
            <a:r>
              <a:rPr lang="tr-TR" dirty="0">
                <a:solidFill>
                  <a:schemeClr val="bg1"/>
                </a:solidFill>
              </a:rPr>
              <a:t>tasarımdır.</a:t>
            </a:r>
          </a:p>
        </p:txBody>
      </p:sp>
    </p:spTree>
    <p:extLst>
      <p:ext uri="{BB962C8B-B14F-4D97-AF65-F5344CB8AC3E}">
        <p14:creationId xmlns:p14="http://schemas.microsoft.com/office/powerpoint/2010/main" val="3927547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624A67-DF76-4010-A831-CD0AED75F5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062342" cy="3494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387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Plakalı ısı değiştiriciler </a:t>
            </a:r>
            <a:r>
              <a:rPr lang="tr-TR" dirty="0">
                <a:solidFill>
                  <a:srgbClr val="FFFF00"/>
                </a:solidFill>
              </a:rPr>
              <a:t>düşük </a:t>
            </a:r>
            <a:r>
              <a:rPr lang="tr-TR" dirty="0" err="1">
                <a:solidFill>
                  <a:srgbClr val="FFFF00"/>
                </a:solidFill>
              </a:rPr>
              <a:t>viskoziteli</a:t>
            </a:r>
            <a:r>
              <a:rPr lang="tr-TR" dirty="0">
                <a:solidFill>
                  <a:srgbClr val="FFFF00"/>
                </a:solidFill>
              </a:rPr>
              <a:t> (&lt;5 </a:t>
            </a:r>
            <a:r>
              <a:rPr lang="tr-TR" dirty="0" err="1">
                <a:solidFill>
                  <a:srgbClr val="FFFF00"/>
                </a:solidFill>
              </a:rPr>
              <a:t>Pa.s</a:t>
            </a:r>
            <a:r>
              <a:rPr lang="tr-TR" dirty="0">
                <a:solidFill>
                  <a:srgbClr val="FFFF00"/>
                </a:solidFill>
              </a:rPr>
              <a:t>) </a:t>
            </a:r>
            <a:r>
              <a:rPr lang="tr-TR" dirty="0">
                <a:solidFill>
                  <a:schemeClr val="bg1"/>
                </a:solidFill>
              </a:rPr>
              <a:t>sıvı gıdalar için uygundur. </a:t>
            </a:r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Eğer </a:t>
            </a:r>
            <a:r>
              <a:rPr lang="tr-TR" dirty="0">
                <a:solidFill>
                  <a:srgbClr val="00B0F0"/>
                </a:solidFill>
              </a:rPr>
              <a:t>asılı katı madde </a:t>
            </a:r>
            <a:r>
              <a:rPr lang="tr-TR" dirty="0">
                <a:solidFill>
                  <a:schemeClr val="bg1"/>
                </a:solidFill>
              </a:rPr>
              <a:t>bulunuyorsa, parçacıkların eşdeğer çapı </a:t>
            </a:r>
            <a:r>
              <a:rPr lang="tr-TR" dirty="0">
                <a:solidFill>
                  <a:srgbClr val="00FF00"/>
                </a:solidFill>
              </a:rPr>
              <a:t>0.3 cm’den daha az olmalıdır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Daha büyük parçacıklar plakaların temas kısımlarına karşı </a:t>
            </a:r>
            <a:r>
              <a:rPr lang="tr-TR" dirty="0"/>
              <a:t>köprü oluşturabilir </a:t>
            </a:r>
            <a:r>
              <a:rPr lang="tr-TR" dirty="0">
                <a:solidFill>
                  <a:schemeClr val="bg1"/>
                </a:solidFill>
              </a:rPr>
              <a:t>ve ısıtma kısımlarında yanabilir. </a:t>
            </a:r>
          </a:p>
        </p:txBody>
      </p:sp>
    </p:spTree>
    <p:extLst>
      <p:ext uri="{BB962C8B-B14F-4D97-AF65-F5344CB8AC3E}">
        <p14:creationId xmlns:p14="http://schemas.microsoft.com/office/powerpoint/2010/main" val="955033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Bir endüstriyel ölçekli ısı değiştiricisinde, </a:t>
            </a:r>
            <a:r>
              <a:rPr lang="tr-TR" dirty="0">
                <a:solidFill>
                  <a:srgbClr val="00FF00"/>
                </a:solidFill>
              </a:rPr>
              <a:t>5000-20000 kg/saat ürün akış hızları </a:t>
            </a:r>
            <a:r>
              <a:rPr lang="tr-TR" dirty="0">
                <a:solidFill>
                  <a:schemeClr val="bg1"/>
                </a:solidFill>
              </a:rPr>
              <a:t>sağlanabilir.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Plakalı ısı değiştiricileri kullanırken, </a:t>
            </a:r>
            <a:r>
              <a:rPr lang="tr-TR" dirty="0">
                <a:solidFill>
                  <a:srgbClr val="FFFF00"/>
                </a:solidFill>
              </a:rPr>
              <a:t>süt proteinleri </a:t>
            </a:r>
            <a:r>
              <a:rPr lang="tr-TR" dirty="0">
                <a:solidFill>
                  <a:schemeClr val="bg1"/>
                </a:solidFill>
              </a:rPr>
              <a:t>gibi katı gıda maddelerinin plaka yüzeylerinde </a:t>
            </a:r>
            <a:r>
              <a:rPr lang="tr-TR" dirty="0">
                <a:solidFill>
                  <a:srgbClr val="FFFF00"/>
                </a:solidFill>
              </a:rPr>
              <a:t>tortu tabakası </a:t>
            </a:r>
            <a:r>
              <a:rPr lang="tr-TR" dirty="0">
                <a:solidFill>
                  <a:schemeClr val="bg1"/>
                </a:solidFill>
              </a:rPr>
              <a:t>oluşturmasını azaltmak için özen gösterilmelidir. </a:t>
            </a:r>
          </a:p>
        </p:txBody>
      </p:sp>
    </p:spTree>
    <p:extLst>
      <p:ext uri="{BB962C8B-B14F-4D97-AF65-F5344CB8AC3E}">
        <p14:creationId xmlns:p14="http://schemas.microsoft.com/office/powerpoint/2010/main" val="1034038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 </a:t>
            </a:r>
            <a:r>
              <a:rPr lang="tr-TR" dirty="0">
                <a:solidFill>
                  <a:srgbClr val="99FF99"/>
                </a:solidFill>
              </a:rPr>
              <a:t>tortu tabakası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FFFF00"/>
                </a:solidFill>
              </a:rPr>
              <a:t>birikinti</a:t>
            </a:r>
            <a:r>
              <a:rPr lang="tr-TR" dirty="0">
                <a:solidFill>
                  <a:schemeClr val="bg1"/>
                </a:solidFill>
              </a:rPr>
              <a:t> olarak da isimlendirilir, ısıtma ortamından ürüne </a:t>
            </a:r>
            <a:r>
              <a:rPr lang="tr-TR" dirty="0">
                <a:solidFill>
                  <a:srgbClr val="FFC000"/>
                </a:solidFill>
              </a:rPr>
              <a:t>ısı aktarım hızını </a:t>
            </a:r>
            <a:r>
              <a:rPr lang="tr-TR" dirty="0">
                <a:solidFill>
                  <a:schemeClr val="bg1"/>
                </a:solidFill>
              </a:rPr>
              <a:t>da düşürecek; buna ek olarak, </a:t>
            </a:r>
            <a:r>
              <a:rPr lang="tr-TR" dirty="0">
                <a:solidFill>
                  <a:srgbClr val="99FF99"/>
                </a:solidFill>
              </a:rPr>
              <a:t>basınç düşüşü </a:t>
            </a:r>
            <a:r>
              <a:rPr lang="tr-TR" dirty="0">
                <a:solidFill>
                  <a:schemeClr val="bg1"/>
                </a:solidFill>
              </a:rPr>
              <a:t>de belli bir zaman periyodu içinde artacaktır.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Sonuç olarak, işlem durdurulur ve plakalar </a:t>
            </a:r>
            <a:r>
              <a:rPr lang="tr-TR" dirty="0">
                <a:solidFill>
                  <a:srgbClr val="FFFF00"/>
                </a:solidFill>
              </a:rPr>
              <a:t>temizlenir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821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FFFF00"/>
                </a:solidFill>
              </a:rPr>
              <a:t>Ultra yüksek sıcaklık </a:t>
            </a:r>
            <a:r>
              <a:rPr lang="tr-TR" dirty="0">
                <a:solidFill>
                  <a:schemeClr val="bg1"/>
                </a:solidFill>
              </a:rPr>
              <a:t>uygulamaları gerektiren süt ürünleri için işlem süresi genellikle 3-4 saat ile sınırlıdır. </a:t>
            </a:r>
            <a:endParaRPr lang="tr-TR" sz="3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81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b="1" dirty="0">
                <a:solidFill>
                  <a:schemeClr val="bg1"/>
                </a:solidFill>
              </a:rPr>
              <a:t>4.1 GIDA ÜRÜNLERİNİN ISITILMASI VE SOĞUTULMASI İÇİN KULLANILAN SİSTEMLER</a:t>
            </a: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b="1" dirty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schemeClr val="bg1"/>
                </a:solidFill>
              </a:rPr>
              <a:t>İÇİNDEKİLER</a:t>
            </a:r>
          </a:p>
        </p:txBody>
      </p:sp>
    </p:spTree>
    <p:extLst>
      <p:ext uri="{BB962C8B-B14F-4D97-AF65-F5344CB8AC3E}">
        <p14:creationId xmlns:p14="http://schemas.microsoft.com/office/powerpoint/2010/main" val="2227267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Plakalı ısı değiştiricileri aşağıdaki </a:t>
            </a:r>
            <a:r>
              <a:rPr lang="tr-TR" dirty="0">
                <a:solidFill>
                  <a:srgbClr val="FFFF00"/>
                </a:solidFill>
              </a:rPr>
              <a:t>avantajları</a:t>
            </a:r>
            <a:r>
              <a:rPr lang="tr-TR" dirty="0">
                <a:solidFill>
                  <a:schemeClr val="bg1"/>
                </a:solidFill>
              </a:rPr>
              <a:t> sunar: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bg1"/>
                </a:solidFill>
              </a:rPr>
              <a:t>Bu ısı değiştiricilerin </a:t>
            </a:r>
            <a:r>
              <a:rPr lang="tr-TR" dirty="0">
                <a:solidFill>
                  <a:srgbClr val="00FF00"/>
                </a:solidFill>
              </a:rPr>
              <a:t>bakımı basittir</a:t>
            </a:r>
            <a:r>
              <a:rPr lang="tr-TR" dirty="0">
                <a:solidFill>
                  <a:schemeClr val="bg1"/>
                </a:solidFill>
              </a:rPr>
              <a:t>, ürün yüzey için kolaylıkla ve kısa sürede sökülebilir.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bg1"/>
                </a:solidFill>
              </a:rPr>
              <a:t>Plakalı ısı değiştiriciler gıda uygulamaları için </a:t>
            </a:r>
            <a:r>
              <a:rPr lang="tr-TR" dirty="0">
                <a:solidFill>
                  <a:srgbClr val="FFFF00"/>
                </a:solidFill>
              </a:rPr>
              <a:t>hijyenik tasarıma </a:t>
            </a:r>
            <a:r>
              <a:rPr lang="tr-TR" dirty="0">
                <a:solidFill>
                  <a:schemeClr val="bg1"/>
                </a:solidFill>
              </a:rPr>
              <a:t>sahiptir.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bg1"/>
                </a:solidFill>
              </a:rPr>
              <a:t>Gövdeye daha fazla plaka takılarak </a:t>
            </a:r>
            <a:r>
              <a:rPr lang="tr-TR" dirty="0"/>
              <a:t>kapasiteleri kolaylıkla arttırılabilir</a:t>
            </a:r>
            <a:r>
              <a:rPr lang="tr-TR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5243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bg1"/>
                </a:solidFill>
              </a:rPr>
              <a:t>Plakalı ısı değiştiriciler kullanılarak, diğer temassız ısı değiştiricilere kıyasla daha </a:t>
            </a:r>
            <a:r>
              <a:rPr lang="tr-TR" dirty="0">
                <a:solidFill>
                  <a:srgbClr val="99FF99"/>
                </a:solidFill>
              </a:rPr>
              <a:t>düşük yatırım sermayesi </a:t>
            </a:r>
            <a:r>
              <a:rPr lang="tr-TR" dirty="0">
                <a:solidFill>
                  <a:schemeClr val="bg1"/>
                </a:solidFill>
              </a:rPr>
              <a:t>ile ürünü ortam sıcaklığına 1 °C’ye yaklaşana dek ısıtıp soğutabiliriz.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bg1"/>
                </a:solidFill>
              </a:rPr>
              <a:t>Plakalı ısı değiştiricileri yeniden kullanım ile </a:t>
            </a:r>
            <a:r>
              <a:rPr lang="tr-TR" dirty="0">
                <a:solidFill>
                  <a:srgbClr val="FFFF00"/>
                </a:solidFill>
              </a:rPr>
              <a:t>enerji korunumu</a:t>
            </a:r>
            <a:r>
              <a:rPr lang="tr-TR" dirty="0">
                <a:solidFill>
                  <a:schemeClr val="bg1"/>
                </a:solidFill>
              </a:rPr>
              <a:t> açısından fırsatlar sunmaktadır.</a:t>
            </a:r>
          </a:p>
        </p:txBody>
      </p:sp>
    </p:spTree>
    <p:extLst>
      <p:ext uri="{BB962C8B-B14F-4D97-AF65-F5344CB8AC3E}">
        <p14:creationId xmlns:p14="http://schemas.microsoft.com/office/powerpoint/2010/main" val="2356657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Şekilde basit bir şematikte gösterildiği gibi, bir </a:t>
            </a:r>
            <a:r>
              <a:rPr lang="tr-TR" dirty="0">
                <a:solidFill>
                  <a:srgbClr val="FFFF00"/>
                </a:solidFill>
              </a:rPr>
              <a:t>sıvı gıda pastörizasyon </a:t>
            </a:r>
            <a:r>
              <a:rPr lang="tr-TR" dirty="0">
                <a:solidFill>
                  <a:schemeClr val="bg1"/>
                </a:solidFill>
              </a:rPr>
              <a:t>ya da diğer istenilen sıcaklıklara ısıtma bölümünden ısıtılır; ardından ısınmış akışkan sahip olduğu ısı enerjisinin bir kısmını yeniden kullanım bölümünde giriş yapan hammadde akışkana aktarır. </a:t>
            </a:r>
          </a:p>
        </p:txBody>
      </p:sp>
    </p:spTree>
    <p:extLst>
      <p:ext uri="{BB962C8B-B14F-4D97-AF65-F5344CB8AC3E}">
        <p14:creationId xmlns:p14="http://schemas.microsoft.com/office/powerpoint/2010/main" val="1141126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B0EFAC0-1D2E-4AC5-8CA9-AF3F150A4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6759"/>
            <a:ext cx="8640960" cy="574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5052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Gerçek çift yönlü bir yeniden kullanım işlemi </a:t>
            </a:r>
            <a:r>
              <a:rPr lang="tr-TR" dirty="0">
                <a:solidFill>
                  <a:srgbClr val="FFFF00"/>
                </a:solidFill>
              </a:rPr>
              <a:t>üzüm suyunun pastörizasyonu </a:t>
            </a:r>
            <a:r>
              <a:rPr lang="tr-TR" dirty="0">
                <a:solidFill>
                  <a:schemeClr val="bg1"/>
                </a:solidFill>
              </a:rPr>
              <a:t>için Şekilde gösterilmiştir.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7FA3FD8-A90A-4749-A344-27873A5BF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92896"/>
            <a:ext cx="546531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012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Başlangıç olarak meyve suyu 88°C (konum A) ısıtılmıştır, ardından sabit sıcaklıkta tutma çevriminden geçerek, yeniden kullanım bölümüne giriş yapar ( konum B’de).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Bu bölümde, ısıl işlem görmüş meyve suyu ısısını ısı değiştiriciye 38°C’de giriş yapan (konum C’de) soğuk meyve suyuna aktarır.</a:t>
            </a:r>
          </a:p>
        </p:txBody>
      </p:sp>
    </p:spTree>
    <p:extLst>
      <p:ext uri="{BB962C8B-B14F-4D97-AF65-F5344CB8AC3E}">
        <p14:creationId xmlns:p14="http://schemas.microsoft.com/office/powerpoint/2010/main" val="3064732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Soğuk meyve suyunun sıcaklığı 73°C’ye artar (konum D’de).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Isıl işlem görmüş meyve suyunun sıcaklığı ise 53°C’ye düşer (konum E’de).</a:t>
            </a:r>
          </a:p>
        </p:txBody>
      </p:sp>
    </p:spTree>
    <p:extLst>
      <p:ext uri="{BB962C8B-B14F-4D97-AF65-F5344CB8AC3E}">
        <p14:creationId xmlns:p14="http://schemas.microsoft.com/office/powerpoint/2010/main" val="1315338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Bu örnekte giriş yapan soğuk meyve suyu dışarıdan ısıtma ortamı kullanılmadan nihai pastörizasyon sıcaklığının %70’ine ısıtıldığı için yeniden kullanım değeri [(73-38)/(88-38)]x100 veya %70’tir.</a:t>
            </a:r>
          </a:p>
        </p:txBody>
      </p:sp>
    </p:spTree>
    <p:extLst>
      <p:ext uri="{BB962C8B-B14F-4D97-AF65-F5344CB8AC3E}">
        <p14:creationId xmlns:p14="http://schemas.microsoft.com/office/powerpoint/2010/main" val="1132759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73°C’ye ısıtılan meyve suyu, ısıtma ortamı olarak 93°C’de sıcak su kullanılan ısıtma bölümünden geçerek sıcaklığı 88°C’ye artar.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Isıtılan meyve suyu ardından yeniden kullanım bölümüne pompalanır, soğuk meyve suyunu ısıtır ve çevrim bu şekilde devam eder.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296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Sıcak pastörize meyve suyunun soğutulması şebeke suyu, soğutulmuş su veya </a:t>
            </a:r>
            <a:r>
              <a:rPr lang="tr-TR" dirty="0" err="1">
                <a:solidFill>
                  <a:schemeClr val="bg1"/>
                </a:solidFill>
              </a:rPr>
              <a:t>sirküle</a:t>
            </a:r>
            <a:r>
              <a:rPr lang="tr-TR" dirty="0">
                <a:solidFill>
                  <a:schemeClr val="bg1"/>
                </a:solidFill>
              </a:rPr>
              <a:t> edilen glikol kullanılarak gerçekleştirilir. 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2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Bir gıda işletmesinde bulunan çoğu yaygın kullanılan işlemler gıdaların ısıtılmasını ve soğutulmasını içermektedir.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Modern gıda endüstrisinde, yaygın olarak </a:t>
            </a:r>
            <a:r>
              <a:rPr lang="tr-TR" dirty="0">
                <a:solidFill>
                  <a:srgbClr val="00B0F0"/>
                </a:solidFill>
              </a:rPr>
              <a:t>soğutma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dondurma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FFFF00"/>
                </a:solidFill>
              </a:rPr>
              <a:t>ısıl sterilizasyon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99FF99"/>
                </a:solidFill>
              </a:rPr>
              <a:t>kurutma</a:t>
            </a:r>
            <a:r>
              <a:rPr lang="tr-TR" dirty="0">
                <a:solidFill>
                  <a:schemeClr val="bg1"/>
                </a:solidFill>
              </a:rPr>
              <a:t> ve </a:t>
            </a:r>
            <a:r>
              <a:rPr lang="tr-TR" dirty="0">
                <a:solidFill>
                  <a:srgbClr val="00FF00"/>
                </a:solidFill>
              </a:rPr>
              <a:t>buharlaşma</a:t>
            </a:r>
            <a:r>
              <a:rPr lang="tr-TR" dirty="0">
                <a:solidFill>
                  <a:schemeClr val="bg1"/>
                </a:solidFill>
              </a:rPr>
              <a:t> gibi temel işlemlerle karşılaşırız. </a:t>
            </a:r>
          </a:p>
        </p:txBody>
      </p:sp>
    </p:spTree>
    <p:extLst>
      <p:ext uri="{BB962C8B-B14F-4D97-AF65-F5344CB8AC3E}">
        <p14:creationId xmlns:p14="http://schemas.microsoft.com/office/powerpoint/2010/main" val="4075897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 En basit temassız ısı değiştirici tipi, </a:t>
            </a:r>
            <a:r>
              <a:rPr lang="tr-TR" dirty="0">
                <a:solidFill>
                  <a:srgbClr val="FFFF00"/>
                </a:solidFill>
              </a:rPr>
              <a:t>iç içe </a:t>
            </a:r>
            <a:r>
              <a:rPr lang="tr-TR" dirty="0">
                <a:solidFill>
                  <a:schemeClr val="bg1"/>
                </a:solidFill>
              </a:rPr>
              <a:t>geçmiş </a:t>
            </a:r>
            <a:r>
              <a:rPr lang="tr-TR" dirty="0">
                <a:solidFill>
                  <a:srgbClr val="00B0F0"/>
                </a:solidFill>
              </a:rPr>
              <a:t>eş merkezli </a:t>
            </a:r>
            <a:r>
              <a:rPr lang="tr-TR" dirty="0"/>
              <a:t>iki borudan </a:t>
            </a:r>
            <a:r>
              <a:rPr lang="tr-TR" dirty="0">
                <a:solidFill>
                  <a:schemeClr val="bg1"/>
                </a:solidFill>
              </a:rPr>
              <a:t>oluşan çift borulu ısı değiştiricidir.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İki akışkan akımından biri </a:t>
            </a:r>
            <a:r>
              <a:rPr lang="tr-TR" dirty="0">
                <a:solidFill>
                  <a:srgbClr val="99FF99"/>
                </a:solidFill>
              </a:rPr>
              <a:t>borular arası </a:t>
            </a:r>
            <a:r>
              <a:rPr lang="tr-TR" dirty="0">
                <a:solidFill>
                  <a:schemeClr val="bg1"/>
                </a:solidFill>
              </a:rPr>
              <a:t>boşluktan (</a:t>
            </a:r>
            <a:r>
              <a:rPr lang="tr-TR" dirty="0" err="1">
                <a:solidFill>
                  <a:schemeClr val="bg1"/>
                </a:solidFill>
              </a:rPr>
              <a:t>annulus</a:t>
            </a:r>
            <a:r>
              <a:rPr lang="tr-TR" dirty="0">
                <a:solidFill>
                  <a:schemeClr val="bg1"/>
                </a:solidFill>
              </a:rPr>
              <a:t>) diğeri </a:t>
            </a:r>
            <a:r>
              <a:rPr lang="tr-TR" dirty="0">
                <a:solidFill>
                  <a:srgbClr val="00FF00"/>
                </a:solidFill>
              </a:rPr>
              <a:t>iç borudan </a:t>
            </a:r>
            <a:r>
              <a:rPr lang="tr-TR" dirty="0">
                <a:solidFill>
                  <a:schemeClr val="bg1"/>
                </a:solidFill>
              </a:rPr>
              <a:t>akar.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8188" indent="-738188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3200" dirty="0">
                <a:solidFill>
                  <a:srgbClr val="99FF99"/>
                </a:solidFill>
              </a:rPr>
              <a:t>4.1.2 Borulu Isı Değiştirici</a:t>
            </a:r>
          </a:p>
        </p:txBody>
      </p:sp>
    </p:spTree>
    <p:extLst>
      <p:ext uri="{BB962C8B-B14F-4D97-AF65-F5344CB8AC3E}">
        <p14:creationId xmlns:p14="http://schemas.microsoft.com/office/powerpoint/2010/main" val="3756427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Akımlar aynı yönde (paralel akış) veya birbirine ters yönde (ters akış) akabilir.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Şekil 4.6 ters akış çift borulu ısı değiştiricinin şematik gösterimidir.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147086-6EF9-459C-81AF-7436B81DB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40" y="3356993"/>
            <a:ext cx="8040119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67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Çift borulu ısı değiştiricinin hafif bir değişimi, </a:t>
            </a:r>
            <a:r>
              <a:rPr lang="tr-TR" dirty="0" err="1">
                <a:solidFill>
                  <a:schemeClr val="bg1"/>
                </a:solidFill>
              </a:rPr>
              <a:t>şekil’de</a:t>
            </a:r>
            <a:r>
              <a:rPr lang="tr-TR" dirty="0">
                <a:solidFill>
                  <a:schemeClr val="bg1"/>
                </a:solidFill>
              </a:rPr>
              <a:t> gösterildiği gibi </a:t>
            </a:r>
            <a:r>
              <a:rPr lang="tr-TR" dirty="0">
                <a:solidFill>
                  <a:srgbClr val="00FF00"/>
                </a:solidFill>
              </a:rPr>
              <a:t>üç borulu ısı değiştiricidir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0FDD656-0549-498D-BCBC-BAE25329B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2587091"/>
            <a:ext cx="7848872" cy="3940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299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 ısı değiştiricide, ısıtma/soğutma ortamı içteki tüpten ve dış kısımdaki borular arası boşluktan akarken, ürün ise iç kısımdaki borular arası boşluktan akar.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En içte kalan boru </a:t>
            </a:r>
            <a:r>
              <a:rPr lang="tr-TR" dirty="0">
                <a:solidFill>
                  <a:srgbClr val="FFFF00"/>
                </a:solidFill>
              </a:rPr>
              <a:t>kargaşa yaratarak </a:t>
            </a:r>
            <a:r>
              <a:rPr lang="tr-TR" dirty="0">
                <a:solidFill>
                  <a:schemeClr val="bg1"/>
                </a:solidFill>
              </a:rPr>
              <a:t>daha iyi ısı aktarımı sağlamak amacıyla özel olarak tasarlanmış </a:t>
            </a: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engeller içerebilir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0380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Üç borulu ısı değiştiricinin bazı özel endüstriyel uygulamalarına; </a:t>
            </a:r>
            <a:r>
              <a:rPr lang="tr-TR" dirty="0">
                <a:solidFill>
                  <a:srgbClr val="FFC000"/>
                </a:solidFill>
              </a:rPr>
              <a:t>konsantre edilmemiş portakal suyunun </a:t>
            </a:r>
            <a:r>
              <a:rPr lang="tr-TR" dirty="0">
                <a:solidFill>
                  <a:schemeClr val="bg1"/>
                </a:solidFill>
              </a:rPr>
              <a:t>4°C’den 93°C’ye ısıtılması; </a:t>
            </a:r>
            <a:r>
              <a:rPr lang="tr-TR" dirty="0">
                <a:solidFill>
                  <a:srgbClr val="00FF00"/>
                </a:solidFill>
              </a:rPr>
              <a:t>çökelek yıkama suyunun</a:t>
            </a:r>
            <a:r>
              <a:rPr lang="tr-TR" dirty="0">
                <a:solidFill>
                  <a:schemeClr val="bg1"/>
                </a:solidFill>
              </a:rPr>
              <a:t> 46°C’den 18°C’ye soğuk su ile soğutulması; </a:t>
            </a:r>
            <a:r>
              <a:rPr lang="tr-TR" dirty="0">
                <a:solidFill>
                  <a:srgbClr val="FFFF00"/>
                </a:solidFill>
              </a:rPr>
              <a:t>dondurma karışımının amonyak </a:t>
            </a:r>
            <a:r>
              <a:rPr lang="tr-TR" dirty="0">
                <a:solidFill>
                  <a:schemeClr val="bg1"/>
                </a:solidFill>
              </a:rPr>
              <a:t>kullanılarak 12°C’den 0.5°C’ye soğutulması örnek olarak verilebilir.</a:t>
            </a:r>
          </a:p>
        </p:txBody>
      </p:sp>
    </p:spTree>
    <p:extLst>
      <p:ext uri="{BB962C8B-B14F-4D97-AF65-F5344CB8AC3E}">
        <p14:creationId xmlns:p14="http://schemas.microsoft.com/office/powerpoint/2010/main" val="2001448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Gıda endüstrisinde kullanılan bir diğer yaygın ısı değiştirici tipi buharlaştırma sistemlerinde sıvı gıdaların ısıtılması gibi uygulamalarda kullanılan </a:t>
            </a:r>
            <a:r>
              <a:rPr lang="tr-TR" dirty="0">
                <a:solidFill>
                  <a:srgbClr val="99FF99"/>
                </a:solidFill>
              </a:rPr>
              <a:t>gövde-boru ısı değiştiricidir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Şekilde gösterildiği gibi, akışkan akımlarından biri </a:t>
            </a:r>
            <a:r>
              <a:rPr lang="tr-TR" dirty="0">
                <a:solidFill>
                  <a:srgbClr val="FFFF00"/>
                </a:solidFill>
              </a:rPr>
              <a:t>içteki tüpten </a:t>
            </a:r>
            <a:r>
              <a:rPr lang="tr-TR" dirty="0">
                <a:solidFill>
                  <a:schemeClr val="bg1"/>
                </a:solidFill>
              </a:rPr>
              <a:t>akarken diğer akışkan akımı ise </a:t>
            </a:r>
            <a:r>
              <a:rPr lang="tr-TR" dirty="0">
                <a:solidFill>
                  <a:srgbClr val="00FF00"/>
                </a:solidFill>
              </a:rPr>
              <a:t>gövdeden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/>
              <a:t>tüplerin üzerinden </a:t>
            </a:r>
            <a:r>
              <a:rPr lang="tr-TR" dirty="0">
                <a:solidFill>
                  <a:schemeClr val="bg1"/>
                </a:solidFill>
              </a:rPr>
              <a:t>geçecek şekilde pompalanır. </a:t>
            </a:r>
          </a:p>
        </p:txBody>
      </p:sp>
    </p:spTree>
    <p:extLst>
      <p:ext uri="{BB962C8B-B14F-4D97-AF65-F5344CB8AC3E}">
        <p14:creationId xmlns:p14="http://schemas.microsoft.com/office/powerpoint/2010/main" val="3898781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55B7F6C-8779-4945-B056-E4DBAA41F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2" y="326242"/>
            <a:ext cx="883207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470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328FBC2-55B0-4876-B78C-E3AC0F704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3" y="332656"/>
            <a:ext cx="8843893" cy="456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186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Gövde kısmında </a:t>
            </a:r>
            <a:r>
              <a:rPr lang="tr-TR" dirty="0">
                <a:solidFill>
                  <a:srgbClr val="FFFF00"/>
                </a:solidFill>
              </a:rPr>
              <a:t>yerleştirilen engeller </a:t>
            </a:r>
            <a:r>
              <a:rPr lang="tr-TR" dirty="0">
                <a:solidFill>
                  <a:srgbClr val="00FF00"/>
                </a:solidFill>
              </a:rPr>
              <a:t>çapraz akışa</a:t>
            </a:r>
            <a:r>
              <a:rPr lang="tr-TR" dirty="0">
                <a:solidFill>
                  <a:schemeClr val="bg1"/>
                </a:solidFill>
              </a:rPr>
              <a:t> olanak sağlar. </a:t>
            </a:r>
            <a:endParaRPr lang="ar-SY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Tasarıma bağlı olarak, bir veya daha fazla boru kısmı geçici sağlanabilir.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Gövde boru ısı değiştiriciler, bir gövde iki boru geçişli ve iki gövde dört boru geçişlidir.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536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Borulu ısı değiştiricilerin geleneksel tiplerinde, akışkan akımına doğru gerçekleşen ısı aktarımı hidrolik sürünmeden ve </a:t>
            </a:r>
            <a:r>
              <a:rPr lang="tr-TR" dirty="0">
                <a:solidFill>
                  <a:srgbClr val="00FF00"/>
                </a:solidFill>
              </a:rPr>
              <a:t>boru yüzeyindeki film oluşumu</a:t>
            </a:r>
            <a:r>
              <a:rPr lang="tr-TR" dirty="0">
                <a:solidFill>
                  <a:schemeClr val="bg1"/>
                </a:solidFill>
              </a:rPr>
              <a:t> veya </a:t>
            </a:r>
            <a:r>
              <a:rPr lang="tr-TR" dirty="0">
                <a:solidFill>
                  <a:srgbClr val="FFFF00"/>
                </a:solidFill>
              </a:rPr>
              <a:t>birikinti</a:t>
            </a:r>
            <a:r>
              <a:rPr lang="tr-TR" dirty="0">
                <a:solidFill>
                  <a:schemeClr val="bg1"/>
                </a:solidFill>
              </a:rPr>
              <a:t> nedeniyle oluşan ısı direncin etkilenir.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643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8188" indent="-738188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3200" dirty="0">
                <a:solidFill>
                  <a:srgbClr val="FFFF00"/>
                </a:solidFill>
              </a:rPr>
              <a:t>4.1.3 SIYIRMALI-YÜZEY ISI DEĞİŞTİRİCİ</a:t>
            </a:r>
          </a:p>
        </p:txBody>
      </p:sp>
    </p:spTree>
    <p:extLst>
      <p:ext uri="{BB962C8B-B14F-4D97-AF65-F5344CB8AC3E}">
        <p14:creationId xmlns:p14="http://schemas.microsoft.com/office/powerpoint/2010/main" val="284077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Bu temel işlemler ürün ile </a:t>
            </a:r>
            <a:r>
              <a:rPr lang="tr-TR" dirty="0">
                <a:solidFill>
                  <a:srgbClr val="FFFF00"/>
                </a:solidFill>
              </a:rPr>
              <a:t>ısıtıcı</a:t>
            </a:r>
            <a:r>
              <a:rPr lang="tr-TR" dirty="0">
                <a:solidFill>
                  <a:schemeClr val="bg1"/>
                </a:solidFill>
              </a:rPr>
              <a:t> veya </a:t>
            </a:r>
            <a:r>
              <a:rPr lang="tr-TR" dirty="0">
                <a:solidFill>
                  <a:srgbClr val="00FF00"/>
                </a:solidFill>
              </a:rPr>
              <a:t>soğutucu</a:t>
            </a:r>
            <a:r>
              <a:rPr lang="tr-TR" dirty="0">
                <a:solidFill>
                  <a:schemeClr val="bg1"/>
                </a:solidFill>
              </a:rPr>
              <a:t> ortam arasında ısı aktarımını içerirler.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Gıda ürünlerinin ısıtılması ve soğutulması </a:t>
            </a:r>
            <a:r>
              <a:rPr lang="tr-TR" dirty="0" err="1">
                <a:solidFill>
                  <a:schemeClr val="bg1"/>
                </a:solidFill>
              </a:rPr>
              <a:t>mikrobiyel</a:t>
            </a:r>
            <a:r>
              <a:rPr lang="tr-TR" dirty="0">
                <a:solidFill>
                  <a:schemeClr val="bg1"/>
                </a:solidFill>
              </a:rPr>
              <a:t> ve </a:t>
            </a:r>
            <a:r>
              <a:rPr lang="tr-TR" dirty="0" err="1">
                <a:solidFill>
                  <a:schemeClr val="bg1"/>
                </a:solidFill>
              </a:rPr>
              <a:t>enzimatik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/>
              <a:t>bozulmayı önlemek </a:t>
            </a:r>
            <a:r>
              <a:rPr lang="tr-TR" dirty="0">
                <a:solidFill>
                  <a:schemeClr val="bg1"/>
                </a:solidFill>
              </a:rPr>
              <a:t>için gereklidir.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Buna ek olarak gıdalar ısıtıldığında veya soğutulduğunda </a:t>
            </a:r>
            <a:r>
              <a:rPr lang="tr-TR" dirty="0">
                <a:solidFill>
                  <a:srgbClr val="00FF00"/>
                </a:solidFill>
              </a:rPr>
              <a:t>istenilen duyusal özellikleri</a:t>
            </a:r>
            <a:r>
              <a:rPr lang="tr-TR" dirty="0">
                <a:solidFill>
                  <a:schemeClr val="bg1"/>
                </a:solidFill>
              </a:rPr>
              <a:t>; </a:t>
            </a:r>
            <a:r>
              <a:rPr lang="tr-TR" dirty="0">
                <a:solidFill>
                  <a:srgbClr val="00B0F0"/>
                </a:solidFill>
              </a:rPr>
              <a:t>renk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FFFF00"/>
                </a:solidFill>
              </a:rPr>
              <a:t>lezzet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B050"/>
                </a:solidFill>
              </a:rPr>
              <a:t>doku</a:t>
            </a:r>
            <a:r>
              <a:rPr lang="tr-TR" dirty="0">
                <a:solidFill>
                  <a:schemeClr val="bg1"/>
                </a:solidFill>
              </a:rPr>
              <a:t> gelişir.</a:t>
            </a:r>
          </a:p>
        </p:txBody>
      </p:sp>
    </p:spTree>
    <p:extLst>
      <p:ext uri="{BB962C8B-B14F-4D97-AF65-F5344CB8AC3E}">
        <p14:creationId xmlns:p14="http://schemas.microsoft.com/office/powerpoint/2010/main" val="34221911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Eğer </a:t>
            </a:r>
            <a:r>
              <a:rPr lang="tr-TR" dirty="0">
                <a:solidFill>
                  <a:srgbClr val="00FF00"/>
                </a:solidFill>
              </a:rPr>
              <a:t>boru duvarının iç yüzeyinin </a:t>
            </a:r>
            <a:r>
              <a:rPr lang="tr-TR" dirty="0">
                <a:solidFill>
                  <a:schemeClr val="bg1"/>
                </a:solidFill>
              </a:rPr>
              <a:t>bazı mekanik parçalar ile sıyırılır ise bu </a:t>
            </a:r>
            <a:r>
              <a:rPr lang="tr-TR" dirty="0"/>
              <a:t>ısı direnci azaltılabilir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 sıyırma hareketi, oldukça düşük ürün hacimlerine hızlı ısı aktarımına olanak sağlar. </a:t>
            </a:r>
          </a:p>
          <a:p>
            <a:pPr>
              <a:lnSpc>
                <a:spcPct val="150000"/>
              </a:lnSpc>
            </a:pPr>
            <a:r>
              <a:rPr lang="tr-TR" dirty="0"/>
              <a:t>Sıyırmalı yüzey </a:t>
            </a:r>
            <a:r>
              <a:rPr lang="tr-TR" dirty="0">
                <a:solidFill>
                  <a:schemeClr val="bg1"/>
                </a:solidFill>
              </a:rPr>
              <a:t>silindirin gıda ile temas eden alanları </a:t>
            </a:r>
            <a:r>
              <a:rPr lang="tr-TR" dirty="0">
                <a:solidFill>
                  <a:srgbClr val="FFFF00"/>
                </a:solidFill>
              </a:rPr>
              <a:t>paslanmaz çelik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FF00"/>
                </a:solidFill>
              </a:rPr>
              <a:t>saf nikel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sert krom </a:t>
            </a:r>
            <a:r>
              <a:rPr lang="tr-TR" dirty="0">
                <a:solidFill>
                  <a:schemeClr val="bg1"/>
                </a:solidFill>
              </a:rPr>
              <a:t>kaplı nikel veya diğer korozyona dirençli malzemelerden üretilmektedir. </a:t>
            </a:r>
          </a:p>
        </p:txBody>
      </p:sp>
    </p:spTree>
    <p:extLst>
      <p:ext uri="{BB962C8B-B14F-4D97-AF65-F5344CB8AC3E}">
        <p14:creationId xmlns:p14="http://schemas.microsoft.com/office/powerpoint/2010/main" val="793486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2C0F07A-98EF-4371-95B1-A62B14589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483263"/>
            <a:ext cx="7272807" cy="589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723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İçeride yer alan rotor, </a:t>
            </a:r>
            <a:r>
              <a:rPr lang="tr-TR" dirty="0"/>
              <a:t>plastik </a:t>
            </a:r>
            <a:r>
              <a:rPr lang="tr-TR" dirty="0" err="1"/>
              <a:t>laminar</a:t>
            </a:r>
            <a:r>
              <a:rPr lang="tr-TR" dirty="0"/>
              <a:t> </a:t>
            </a:r>
            <a:r>
              <a:rPr lang="tr-TR" dirty="0">
                <a:solidFill>
                  <a:schemeClr val="bg1"/>
                </a:solidFill>
              </a:rPr>
              <a:t>veya </a:t>
            </a:r>
            <a:r>
              <a:rPr lang="tr-TR" dirty="0">
                <a:solidFill>
                  <a:srgbClr val="99FF99"/>
                </a:solidFill>
              </a:rPr>
              <a:t>kalıp plastik </a:t>
            </a:r>
            <a:r>
              <a:rPr lang="tr-TR" dirty="0">
                <a:solidFill>
                  <a:schemeClr val="bg1"/>
                </a:solidFill>
              </a:rPr>
              <a:t>ile kaplanmış bıçaklar içermektedir.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Rotorun hızı 150 ile 500 </a:t>
            </a:r>
            <a:r>
              <a:rPr lang="tr-TR" dirty="0" err="1">
                <a:solidFill>
                  <a:schemeClr val="bg1"/>
                </a:solidFill>
              </a:rPr>
              <a:t>rpm</a:t>
            </a:r>
            <a:r>
              <a:rPr lang="tr-TR" dirty="0">
                <a:solidFill>
                  <a:schemeClr val="bg1"/>
                </a:solidFill>
              </a:rPr>
              <a:t> arasında değişmektedir. 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501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99FF99"/>
                </a:solidFill>
              </a:rPr>
              <a:t>Yüksek dönüş hızları </a:t>
            </a:r>
            <a:r>
              <a:rPr lang="tr-TR" dirty="0">
                <a:solidFill>
                  <a:schemeClr val="bg1"/>
                </a:solidFill>
              </a:rPr>
              <a:t>daha iyi ısı aktarımı sağlamasına rağmen, muhtemel </a:t>
            </a:r>
            <a:r>
              <a:rPr lang="tr-TR" dirty="0" err="1">
                <a:solidFill>
                  <a:schemeClr val="bg1"/>
                </a:solidFill>
              </a:rPr>
              <a:t>maserasyon</a:t>
            </a:r>
            <a:r>
              <a:rPr lang="tr-TR" dirty="0">
                <a:solidFill>
                  <a:schemeClr val="bg1"/>
                </a:solidFill>
              </a:rPr>
              <a:t> (ıslanıp yumuşama) nedeniyle işlenmiş </a:t>
            </a:r>
            <a:r>
              <a:rPr lang="tr-TR" dirty="0">
                <a:solidFill>
                  <a:srgbClr val="FFFF00"/>
                </a:solidFill>
              </a:rPr>
              <a:t>ürünün kalitesini </a:t>
            </a:r>
            <a:r>
              <a:rPr lang="tr-TR" dirty="0">
                <a:solidFill>
                  <a:schemeClr val="bg1"/>
                </a:solidFill>
              </a:rPr>
              <a:t>etkileyebilir.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Dolayısıyla, işlenecek ürün için </a:t>
            </a:r>
            <a:r>
              <a:rPr lang="tr-TR" dirty="0"/>
              <a:t>uygun dönüş hızı </a:t>
            </a:r>
            <a:r>
              <a:rPr lang="tr-TR" dirty="0">
                <a:solidFill>
                  <a:schemeClr val="bg1"/>
                </a:solidFill>
              </a:rPr>
              <a:t>ve rotor ile silindir arası boşluğu dikkatlice seçmeliyiz.</a:t>
            </a:r>
          </a:p>
        </p:txBody>
      </p:sp>
    </p:spTree>
    <p:extLst>
      <p:ext uri="{BB962C8B-B14F-4D97-AF65-F5344CB8AC3E}">
        <p14:creationId xmlns:p14="http://schemas.microsoft.com/office/powerpoint/2010/main" val="2385193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Şekilde görüldüğü gibi </a:t>
            </a:r>
            <a:r>
              <a:rPr lang="tr-TR" dirty="0">
                <a:solidFill>
                  <a:srgbClr val="00FF00"/>
                </a:solidFill>
              </a:rPr>
              <a:t>rotoru ve ürünü içeren silindir </a:t>
            </a:r>
            <a:r>
              <a:rPr lang="tr-TR" dirty="0">
                <a:solidFill>
                  <a:schemeClr val="bg1"/>
                </a:solidFill>
              </a:rPr>
              <a:t>dışarıdan bir ceketle çevrelenmiştir.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Isıtma/soğutma ortamı dışarıda ki cekete beslenir.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En yaygın kullanılan ortamlar </a:t>
            </a:r>
            <a:r>
              <a:rPr lang="tr-TR" dirty="0">
                <a:solidFill>
                  <a:srgbClr val="00B0F0"/>
                </a:solidFill>
              </a:rPr>
              <a:t>buhar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/>
              <a:t>sıcak su</a:t>
            </a:r>
            <a:r>
              <a:rPr lang="tr-TR" dirty="0">
                <a:solidFill>
                  <a:schemeClr val="bg1"/>
                </a:solidFill>
              </a:rPr>
              <a:t>, tuzlu su veya bir soğutucu akışkanıdır. 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648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Sıyırmalı-yüzey ısı değiştiricilerde ürünlerin işlenmesi için kullanılan</a:t>
            </a:r>
            <a:r>
              <a:rPr lang="tr-TR" dirty="0">
                <a:solidFill>
                  <a:srgbClr val="FFFF00"/>
                </a:solidFill>
              </a:rPr>
              <a:t> tipik sıcaklıklar -35 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⁰</a:t>
            </a:r>
            <a:r>
              <a:rPr lang="tr-TR" dirty="0">
                <a:solidFill>
                  <a:srgbClr val="FFFF00"/>
                </a:solidFill>
              </a:rPr>
              <a:t>C ile 190 C arasındadır</a:t>
            </a:r>
            <a:r>
              <a:rPr lang="tr-TR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Sıyırmalı-yüzey ısı değiştiricide gerçekleştirilen sabit karıştırma hareketi ürünün </a:t>
            </a:r>
            <a:r>
              <a:rPr lang="tr-TR" dirty="0">
                <a:solidFill>
                  <a:srgbClr val="00FF00"/>
                </a:solidFill>
              </a:rPr>
              <a:t>lezzet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99FF99"/>
                </a:solidFill>
              </a:rPr>
              <a:t>renk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B0F0"/>
                </a:solidFill>
              </a:rPr>
              <a:t>aroma</a:t>
            </a:r>
            <a:r>
              <a:rPr lang="tr-TR" dirty="0">
                <a:solidFill>
                  <a:schemeClr val="bg1"/>
                </a:solidFill>
              </a:rPr>
              <a:t> ve </a:t>
            </a:r>
            <a:r>
              <a:rPr lang="tr-TR" dirty="0" err="1"/>
              <a:t>dokusal</a:t>
            </a:r>
            <a:r>
              <a:rPr lang="tr-TR" dirty="0"/>
              <a:t> özelliklerinin </a:t>
            </a:r>
            <a:r>
              <a:rPr lang="tr-TR" dirty="0">
                <a:solidFill>
                  <a:srgbClr val="FFFF00"/>
                </a:solidFill>
              </a:rPr>
              <a:t>homojenliğini</a:t>
            </a:r>
            <a:r>
              <a:rPr lang="tr-TR" dirty="0">
                <a:solidFill>
                  <a:schemeClr val="bg1"/>
                </a:solidFill>
              </a:rPr>
              <a:t> arttırmak için genellikle istenmektedir. </a:t>
            </a:r>
          </a:p>
        </p:txBody>
      </p:sp>
    </p:spTree>
    <p:extLst>
      <p:ext uri="{BB962C8B-B14F-4D97-AF65-F5344CB8AC3E}">
        <p14:creationId xmlns:p14="http://schemas.microsoft.com/office/powerpoint/2010/main" val="37475812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300" dirty="0">
                <a:solidFill>
                  <a:schemeClr val="bg1"/>
                </a:solidFill>
              </a:rPr>
              <a:t>Gıda işleme endüstrisinde, sıyırmalı-yüzey ısı değiştiricilerin uygulamaları ısıtma, </a:t>
            </a:r>
            <a:r>
              <a:rPr lang="tr-TR" sz="3300" dirty="0">
                <a:solidFill>
                  <a:srgbClr val="FFFF00"/>
                </a:solidFill>
              </a:rPr>
              <a:t>pastörizasyon</a:t>
            </a:r>
            <a:r>
              <a:rPr lang="tr-TR" sz="3300" dirty="0">
                <a:solidFill>
                  <a:schemeClr val="bg1"/>
                </a:solidFill>
              </a:rPr>
              <a:t>, </a:t>
            </a:r>
            <a:r>
              <a:rPr lang="tr-TR" sz="3300" dirty="0">
                <a:solidFill>
                  <a:srgbClr val="00B0F0"/>
                </a:solidFill>
              </a:rPr>
              <a:t>sterilizasyon</a:t>
            </a:r>
            <a:r>
              <a:rPr lang="tr-TR" sz="3300" dirty="0">
                <a:solidFill>
                  <a:schemeClr val="bg1"/>
                </a:solidFill>
              </a:rPr>
              <a:t>, çırpma, </a:t>
            </a:r>
            <a:r>
              <a:rPr lang="tr-TR" sz="3300" dirty="0"/>
              <a:t>jelleştirme</a:t>
            </a:r>
            <a:r>
              <a:rPr lang="tr-TR" sz="3300" dirty="0">
                <a:solidFill>
                  <a:schemeClr val="bg1"/>
                </a:solidFill>
              </a:rPr>
              <a:t>, </a:t>
            </a:r>
            <a:r>
              <a:rPr lang="tr-TR" sz="3300" dirty="0" err="1">
                <a:solidFill>
                  <a:srgbClr val="00FF00"/>
                </a:solidFill>
              </a:rPr>
              <a:t>emülsifiye</a:t>
            </a:r>
            <a:r>
              <a:rPr lang="tr-TR" sz="3300" dirty="0">
                <a:solidFill>
                  <a:srgbClr val="00FF00"/>
                </a:solidFill>
              </a:rPr>
              <a:t> etme</a:t>
            </a:r>
            <a:r>
              <a:rPr lang="tr-TR" sz="3300" dirty="0">
                <a:solidFill>
                  <a:schemeClr val="bg1"/>
                </a:solidFill>
              </a:rPr>
              <a:t>, akışkanlaştırma ve kristalize etme içermektedir. 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751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 ısı değiştiricilerde </a:t>
            </a:r>
            <a:r>
              <a:rPr lang="tr-TR" dirty="0">
                <a:solidFill>
                  <a:srgbClr val="00FF00"/>
                </a:solidFill>
              </a:rPr>
              <a:t>geniş bir viskozite aralığında sıvılar </a:t>
            </a:r>
            <a:r>
              <a:rPr lang="tr-TR" dirty="0">
                <a:solidFill>
                  <a:schemeClr val="bg1"/>
                </a:solidFill>
              </a:rPr>
              <a:t>pompalanarak işlenmektedir; meyve suları, çorbalar, </a:t>
            </a:r>
            <a:r>
              <a:rPr lang="tr-TR" dirty="0" err="1">
                <a:solidFill>
                  <a:schemeClr val="bg1"/>
                </a:solidFill>
              </a:rPr>
              <a:t>turunçgil</a:t>
            </a:r>
            <a:r>
              <a:rPr lang="tr-TR" dirty="0">
                <a:solidFill>
                  <a:schemeClr val="bg1"/>
                </a:solidFill>
              </a:rPr>
              <a:t> konsantreleri, fıstık ezmesi, pişirilmiş fasulye, salça ve turta dolguları örnek olarak verilebilir.</a:t>
            </a:r>
          </a:p>
        </p:txBody>
      </p:sp>
    </p:spTree>
    <p:extLst>
      <p:ext uri="{BB962C8B-B14F-4D97-AF65-F5344CB8AC3E}">
        <p14:creationId xmlns:p14="http://schemas.microsoft.com/office/powerpoint/2010/main" val="17195062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6707088" cy="56172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Bir buhar-</a:t>
            </a:r>
            <a:r>
              <a:rPr lang="tr-TR" dirty="0" err="1">
                <a:solidFill>
                  <a:schemeClr val="bg1"/>
                </a:solidFill>
              </a:rPr>
              <a:t>infüzyon</a:t>
            </a:r>
            <a:r>
              <a:rPr lang="tr-TR" dirty="0">
                <a:solidFill>
                  <a:schemeClr val="bg1"/>
                </a:solidFill>
              </a:rPr>
              <a:t> ısı değiştirici buhar ile ısı arasında </a:t>
            </a:r>
            <a:r>
              <a:rPr lang="tr-TR" dirty="0">
                <a:solidFill>
                  <a:srgbClr val="00FF00"/>
                </a:solidFill>
              </a:rPr>
              <a:t>direkt temas </a:t>
            </a:r>
            <a:r>
              <a:rPr lang="tr-TR" dirty="0">
                <a:solidFill>
                  <a:schemeClr val="bg1"/>
                </a:solidFill>
              </a:rPr>
              <a:t>sağlar.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Şekildeki gibi, sıvı durumdaki ürün ısı değiştiricinin üstünden pompalanır ve ardından ısıtma haznesindeki ince katmanlardan akması sağlanır.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643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8188" indent="-738188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3200" dirty="0">
                <a:solidFill>
                  <a:srgbClr val="FFC000"/>
                </a:solidFill>
              </a:rPr>
              <a:t>4.1.4 BUHAR-İNFÜZYON ISI DEĞİŞTİRİCİ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502E080D-048E-4BC9-94DD-EC2A1CBCA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139" y="1288030"/>
            <a:ext cx="1891349" cy="485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41117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00FF00"/>
                </a:solidFill>
              </a:rPr>
              <a:t>Sıvının viskozitesi </a:t>
            </a:r>
            <a:r>
              <a:rPr lang="tr-TR" dirty="0">
                <a:solidFill>
                  <a:schemeClr val="bg1"/>
                </a:solidFill>
              </a:rPr>
              <a:t>dağıtıcıların boyutunu belirler. </a:t>
            </a:r>
          </a:p>
          <a:p>
            <a:pPr>
              <a:lnSpc>
                <a:spcPct val="150000"/>
              </a:lnSpc>
            </a:pPr>
            <a:r>
              <a:rPr lang="tr-TR" dirty="0"/>
              <a:t>Doğranmış sebze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FF00"/>
                </a:solidFill>
              </a:rPr>
              <a:t>kıyılmış et </a:t>
            </a:r>
            <a:r>
              <a:rPr lang="tr-TR" dirty="0">
                <a:solidFill>
                  <a:schemeClr val="bg1"/>
                </a:solidFill>
              </a:rPr>
              <a:t>ve pirinç gibi parçacıklar içeren ürünler özel olarak tasarlanmış dağıtıcılar ile işlenebilir.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Buhar </a:t>
            </a:r>
            <a:r>
              <a:rPr lang="tr-TR" dirty="0">
                <a:solidFill>
                  <a:srgbClr val="99FF99"/>
                </a:solidFill>
              </a:rPr>
              <a:t>küçük damlacıklara sahip gıda </a:t>
            </a:r>
            <a:r>
              <a:rPr lang="tr-TR" dirty="0">
                <a:solidFill>
                  <a:schemeClr val="bg1"/>
                </a:solidFill>
              </a:rPr>
              <a:t>ile temas ettiğinde </a:t>
            </a:r>
            <a:r>
              <a:rPr lang="tr-TR" dirty="0">
                <a:solidFill>
                  <a:srgbClr val="FFFF00"/>
                </a:solidFill>
              </a:rPr>
              <a:t>yüksek ısı aktarım hızları </a:t>
            </a:r>
            <a:r>
              <a:rPr lang="tr-TR" dirty="0">
                <a:solidFill>
                  <a:schemeClr val="bg1"/>
                </a:solidFill>
              </a:rPr>
              <a:t>elde edilir. </a:t>
            </a:r>
          </a:p>
        </p:txBody>
      </p:sp>
    </p:spTree>
    <p:extLst>
      <p:ext uri="{BB962C8B-B14F-4D97-AF65-F5344CB8AC3E}">
        <p14:creationId xmlns:p14="http://schemas.microsoft.com/office/powerpoint/2010/main" val="3670979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dirty="0">
                <a:solidFill>
                  <a:schemeClr val="bg1"/>
                </a:solidFill>
              </a:rPr>
              <a:t>4.1.1 Plakalı Isı Değiştirici</a:t>
            </a: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dirty="0">
                <a:solidFill>
                  <a:schemeClr val="bg1"/>
                </a:solidFill>
              </a:rPr>
              <a:t>4.1.2 Borulu Isı Değiştirici</a:t>
            </a: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dirty="0">
                <a:solidFill>
                  <a:schemeClr val="bg1"/>
                </a:solidFill>
              </a:rPr>
              <a:t>4.1.3 Sıyırmalı-Yüzey Isı Değiştirici</a:t>
            </a:r>
            <a:endParaRPr lang="en-US" dirty="0">
              <a:solidFill>
                <a:schemeClr val="bg1"/>
              </a:solidFill>
            </a:endParaRP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dirty="0">
                <a:solidFill>
                  <a:schemeClr val="bg1"/>
                </a:solidFill>
              </a:rPr>
              <a:t>4.1.4 Buhar-</a:t>
            </a:r>
            <a:r>
              <a:rPr lang="tr-TR" dirty="0" err="1">
                <a:solidFill>
                  <a:schemeClr val="bg1"/>
                </a:solidFill>
              </a:rPr>
              <a:t>İnfüzyon</a:t>
            </a:r>
            <a:r>
              <a:rPr lang="tr-TR" dirty="0">
                <a:solidFill>
                  <a:schemeClr val="bg1"/>
                </a:solidFill>
              </a:rPr>
              <a:t> Isı Değiştirici</a:t>
            </a: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dirty="0">
                <a:solidFill>
                  <a:schemeClr val="bg1"/>
                </a:solidFill>
              </a:rPr>
              <a:t>4.1.5 Sonsöz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</a:rPr>
              <a:t>4.1 GIDA ÜRÜNLERİNİN ISITILMASI VE SOĞUTULMASI İÇİN KULLANILAN SİSTEMLER</a:t>
            </a:r>
          </a:p>
        </p:txBody>
      </p:sp>
    </p:spTree>
    <p:extLst>
      <p:ext uri="{BB962C8B-B14F-4D97-AF65-F5344CB8AC3E}">
        <p14:creationId xmlns:p14="http://schemas.microsoft.com/office/powerpoint/2010/main" val="15715167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Buhar yoğuşması nedeniyle ürünün sıcaklığı oldukça hızlı yükselir. </a:t>
            </a:r>
          </a:p>
          <a:p>
            <a:pPr>
              <a:lnSpc>
                <a:spcPct val="150000"/>
              </a:lnSpc>
            </a:pPr>
            <a:r>
              <a:rPr lang="tr-TR" dirty="0" err="1">
                <a:solidFill>
                  <a:schemeClr val="bg1"/>
                </a:solidFill>
              </a:rPr>
              <a:t>Yoğuşuk</a:t>
            </a:r>
            <a:r>
              <a:rPr lang="tr-TR" dirty="0">
                <a:solidFill>
                  <a:schemeClr val="bg1"/>
                </a:solidFill>
              </a:rPr>
              <a:t> buhar ile ısınan ürün haznenin alt bölümünden alınır.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Haznenin dibinde </a:t>
            </a:r>
            <a:r>
              <a:rPr lang="tr-TR" dirty="0">
                <a:solidFill>
                  <a:srgbClr val="99FF99"/>
                </a:solidFill>
              </a:rPr>
              <a:t>istenilen pişmenin </a:t>
            </a:r>
            <a:r>
              <a:rPr lang="tr-TR" dirty="0">
                <a:solidFill>
                  <a:schemeClr val="bg1"/>
                </a:solidFill>
              </a:rPr>
              <a:t>sağlanması amacıyla belli miktarda ısı kalabilir.</a:t>
            </a:r>
          </a:p>
        </p:txBody>
      </p:sp>
    </p:spTree>
    <p:extLst>
      <p:ext uri="{BB962C8B-B14F-4D97-AF65-F5344CB8AC3E}">
        <p14:creationId xmlns:p14="http://schemas.microsoft.com/office/powerpoint/2010/main" val="36883531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Isıtma haznesinin girişinde ve çıkışındaki ürün sıcaklıkları arasındaki fark </a:t>
            </a:r>
            <a:r>
              <a:rPr lang="tr-TR" dirty="0" err="1">
                <a:solidFill>
                  <a:srgbClr val="FFFF00"/>
                </a:solidFill>
              </a:rPr>
              <a:t>deodorize</a:t>
            </a:r>
            <a:r>
              <a:rPr lang="tr-TR" dirty="0">
                <a:solidFill>
                  <a:srgbClr val="FFFF00"/>
                </a:solidFill>
              </a:rPr>
              <a:t> edilmiş süt </a:t>
            </a:r>
            <a:r>
              <a:rPr lang="tr-TR" dirty="0">
                <a:solidFill>
                  <a:schemeClr val="bg1"/>
                </a:solidFill>
              </a:rPr>
              <a:t>(76.7’den 82.2°C’ye) için 5.5 °C’ye kadar düşebilir veya aseptik paketlenmiş </a:t>
            </a:r>
            <a:r>
              <a:rPr lang="tr-TR" dirty="0">
                <a:solidFill>
                  <a:srgbClr val="00B050"/>
                </a:solidFill>
              </a:rPr>
              <a:t>sterilize puding </a:t>
            </a:r>
            <a:r>
              <a:rPr lang="tr-TR" dirty="0">
                <a:solidFill>
                  <a:schemeClr val="bg1"/>
                </a:solidFill>
              </a:rPr>
              <a:t>(48.9’den 145.6°C’ye) için 96.7 °C’ye kadar artabilir.</a:t>
            </a:r>
          </a:p>
        </p:txBody>
      </p:sp>
    </p:spTree>
    <p:extLst>
      <p:ext uri="{BB962C8B-B14F-4D97-AF65-F5344CB8AC3E}">
        <p14:creationId xmlns:p14="http://schemas.microsoft.com/office/powerpoint/2010/main" val="39683555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Buhar yoğuşması nedeniyle </a:t>
            </a:r>
            <a:r>
              <a:rPr lang="tr-TR" dirty="0">
                <a:solidFill>
                  <a:srgbClr val="00B0F0"/>
                </a:solidFill>
              </a:rPr>
              <a:t>ürüne eklenen su miktarı</a:t>
            </a:r>
            <a:r>
              <a:rPr lang="tr-TR" dirty="0">
                <a:solidFill>
                  <a:schemeClr val="bg1"/>
                </a:solidFill>
              </a:rPr>
              <a:t>, özellikle işleme sırasında genel olarak su eklenmesinin gerekmesi gibi bazı durumlarda istenilebilir. </a:t>
            </a:r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chemeClr val="bg1"/>
                </a:solidFill>
              </a:rPr>
              <a:t>Aksi halde, </a:t>
            </a:r>
            <a:r>
              <a:rPr lang="tr-TR" dirty="0" err="1">
                <a:solidFill>
                  <a:schemeClr val="bg1"/>
                </a:solidFill>
              </a:rPr>
              <a:t>yoğuşma</a:t>
            </a:r>
            <a:r>
              <a:rPr lang="tr-TR" dirty="0">
                <a:solidFill>
                  <a:schemeClr val="bg1"/>
                </a:solidFill>
              </a:rPr>
              <a:t> ile eklenen su içeriği ısıtılan sıvının vakumlu soğutma sistemine pompalanması ile uzaklaştırılır. </a:t>
            </a:r>
          </a:p>
        </p:txBody>
      </p:sp>
    </p:spTree>
    <p:extLst>
      <p:ext uri="{BB962C8B-B14F-4D97-AF65-F5344CB8AC3E}">
        <p14:creationId xmlns:p14="http://schemas.microsoft.com/office/powerpoint/2010/main" val="20669111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Yoğuşma nedeniyle ürüne geçen su miktarı, ürünün ısı değiştiriciye giriş sıcaklığı ve vakum soğutucudan çıkış sıcaklığını ölçerek hesaplanabilir.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144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Bu tip ısı değiştirici </a:t>
            </a:r>
            <a:r>
              <a:rPr lang="tr-TR" dirty="0">
                <a:solidFill>
                  <a:srgbClr val="FFC000"/>
                </a:solidFill>
              </a:rPr>
              <a:t>konsantre çorba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/>
              <a:t>çikolata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B0F0"/>
                </a:solidFill>
              </a:rPr>
              <a:t>işlenmiş peynir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>
                <a:solidFill>
                  <a:srgbClr val="00FF00"/>
                </a:solidFill>
              </a:rPr>
              <a:t>dondurma </a:t>
            </a:r>
            <a:r>
              <a:rPr lang="tr-TR" dirty="0" err="1">
                <a:solidFill>
                  <a:srgbClr val="00FF00"/>
                </a:solidFill>
              </a:rPr>
              <a:t>miksi</a:t>
            </a:r>
            <a:r>
              <a:rPr lang="tr-TR" dirty="0">
                <a:solidFill>
                  <a:srgbClr val="00FF00"/>
                </a:solidFill>
              </a:rPr>
              <a:t>, </a:t>
            </a:r>
            <a:r>
              <a:rPr lang="tr-TR" dirty="0">
                <a:solidFill>
                  <a:schemeClr val="bg1"/>
                </a:solidFill>
              </a:rPr>
              <a:t>puding, turta meyve dolguları ve süt gibi geniş çeşitlilikteki ürünlerin pişirilmesi ve/veya sterilize edilmesi gibi uygulamalara sahiptir.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79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Bir gıda işletmesinde, gıdaların ısıtılması ve soğutulması </a:t>
            </a:r>
            <a:r>
              <a:rPr lang="tr-TR" dirty="0">
                <a:solidFill>
                  <a:srgbClr val="00FF00"/>
                </a:solidFill>
              </a:rPr>
              <a:t>ısı değiştirici </a:t>
            </a:r>
            <a:r>
              <a:rPr lang="tr-TR" dirty="0">
                <a:solidFill>
                  <a:schemeClr val="bg1"/>
                </a:solidFill>
              </a:rPr>
              <a:t>adı verilen ekipmanlar ile yapılmaktadır.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</a:rPr>
              <a:t>Isı değiştiriciler genel olarak </a:t>
            </a:r>
            <a:r>
              <a:rPr lang="tr-TR" dirty="0">
                <a:solidFill>
                  <a:srgbClr val="99FF99"/>
                </a:solidFill>
              </a:rPr>
              <a:t>temassız</a:t>
            </a:r>
            <a:r>
              <a:rPr lang="tr-TR" dirty="0">
                <a:solidFill>
                  <a:schemeClr val="bg1"/>
                </a:solidFill>
              </a:rPr>
              <a:t> ve </a:t>
            </a:r>
            <a:r>
              <a:rPr lang="tr-TR" dirty="0">
                <a:solidFill>
                  <a:srgbClr val="FFFF00"/>
                </a:solidFill>
              </a:rPr>
              <a:t>temaslı</a:t>
            </a:r>
            <a:r>
              <a:rPr lang="tr-TR" dirty="0">
                <a:solidFill>
                  <a:schemeClr val="bg1"/>
                </a:solidFill>
              </a:rPr>
              <a:t> olarak sınıflandırılmaktadır.</a:t>
            </a:r>
          </a:p>
          <a:p>
            <a:pPr marL="738188" indent="-738188">
              <a:lnSpc>
                <a:spcPct val="120000"/>
              </a:lnSpc>
              <a:spcBef>
                <a:spcPts val="600"/>
              </a:spcBef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</a:rPr>
              <a:t>4.1 GIDA ÜRÜNLERİNİN ISITILMASI VE SOĞUTULMASI İÇİN KULLANILAN SİSTEMLER</a:t>
            </a:r>
          </a:p>
        </p:txBody>
      </p:sp>
    </p:spTree>
    <p:extLst>
      <p:ext uri="{BB962C8B-B14F-4D97-AF65-F5344CB8AC3E}">
        <p14:creationId xmlns:p14="http://schemas.microsoft.com/office/powerpoint/2010/main" val="1761568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val="1082138591"/>
              </p:ext>
            </p:extLst>
          </p:nvPr>
        </p:nvGraphicFramePr>
        <p:xfrm>
          <a:off x="395536" y="332656"/>
          <a:ext cx="835292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" name="Rectangle 34"/>
          <p:cNvSpPr/>
          <p:nvPr/>
        </p:nvSpPr>
        <p:spPr>
          <a:xfrm>
            <a:off x="395536" y="311351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Şekil 4.1 Yaygın olarak kullanılan ısı değiştiricilerin sınıflandırılması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159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İsminden de anlaşılacağı gibi, </a:t>
            </a:r>
            <a:r>
              <a:rPr lang="tr-TR" dirty="0">
                <a:solidFill>
                  <a:srgbClr val="FFFF00"/>
                </a:solidFill>
              </a:rPr>
              <a:t>temassız ısı değiştiricilerde </a:t>
            </a:r>
            <a:r>
              <a:rPr lang="tr-TR" dirty="0">
                <a:solidFill>
                  <a:schemeClr val="bg1"/>
                </a:solidFill>
              </a:rPr>
              <a:t>ürün ile ısıtma ve soğutma ortamı genellikle </a:t>
            </a:r>
            <a:r>
              <a:rPr lang="tr-TR" dirty="0">
                <a:solidFill>
                  <a:srgbClr val="00FF00"/>
                </a:solidFill>
              </a:rPr>
              <a:t>ince bir duvar </a:t>
            </a:r>
            <a:r>
              <a:rPr lang="tr-TR" dirty="0">
                <a:solidFill>
                  <a:schemeClr val="bg1"/>
                </a:solidFill>
              </a:rPr>
              <a:t>ile ayrılmakta ve fiziksel olarak birbirinden ayrı tutulmaktadır.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Diğer yandan, </a:t>
            </a:r>
            <a:r>
              <a:rPr lang="tr-TR" dirty="0">
                <a:solidFill>
                  <a:srgbClr val="92D050"/>
                </a:solidFill>
              </a:rPr>
              <a:t>temaslı</a:t>
            </a:r>
            <a:r>
              <a:rPr lang="tr-TR" dirty="0">
                <a:solidFill>
                  <a:schemeClr val="bg1"/>
                </a:solidFill>
              </a:rPr>
              <a:t> tip ısı değiştiricilerde </a:t>
            </a:r>
            <a:r>
              <a:rPr lang="tr-TR" dirty="0">
                <a:solidFill>
                  <a:srgbClr val="00FF00"/>
                </a:solidFill>
              </a:rPr>
              <a:t>ürün ile </a:t>
            </a:r>
            <a:r>
              <a:rPr lang="tr-TR" dirty="0">
                <a:solidFill>
                  <a:schemeClr val="bg1"/>
                </a:solidFill>
              </a:rPr>
              <a:t>ısıtma ve soğutma akımları arasında </a:t>
            </a:r>
            <a:r>
              <a:rPr lang="tr-TR" dirty="0"/>
              <a:t>fiziksel bir temas </a:t>
            </a:r>
            <a:r>
              <a:rPr lang="tr-TR" dirty="0">
                <a:solidFill>
                  <a:schemeClr val="bg1"/>
                </a:solidFill>
              </a:rPr>
              <a:t>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2066555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120"/>
            <a:ext cx="8229600" cy="52180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</a:rPr>
              <a:t>70 yıldan daha fazla bir zaman önce keşfedilen plakalı ısı değiştirici </a:t>
            </a:r>
            <a:r>
              <a:rPr lang="tr-TR" dirty="0">
                <a:solidFill>
                  <a:srgbClr val="FFC000"/>
                </a:solidFill>
              </a:rPr>
              <a:t>süt</a:t>
            </a:r>
            <a:r>
              <a:rPr lang="tr-TR" dirty="0">
                <a:solidFill>
                  <a:schemeClr val="bg1"/>
                </a:solidFill>
              </a:rPr>
              <a:t> ve gıda </a:t>
            </a:r>
            <a:r>
              <a:rPr lang="tr-TR" dirty="0">
                <a:solidFill>
                  <a:srgbClr val="FFFF00"/>
                </a:solidFill>
              </a:rPr>
              <a:t>içecek endüstrisinde</a:t>
            </a:r>
            <a:r>
              <a:rPr lang="tr-TR" dirty="0">
                <a:solidFill>
                  <a:schemeClr val="bg1"/>
                </a:solidFill>
              </a:rPr>
              <a:t> geniş uygulama alanı bulmuştur.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" y="66744"/>
            <a:ext cx="8507288" cy="643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8188" indent="-738188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3200" dirty="0">
                <a:solidFill>
                  <a:srgbClr val="92D050"/>
                </a:solidFill>
              </a:rPr>
              <a:t>4.1.1 Plakalı Isı Değiştirici</a:t>
            </a:r>
          </a:p>
        </p:txBody>
      </p:sp>
    </p:spTree>
    <p:extLst>
      <p:ext uri="{BB962C8B-B14F-4D97-AF65-F5344CB8AC3E}">
        <p14:creationId xmlns:p14="http://schemas.microsoft.com/office/powerpoint/2010/main" val="156253183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1606</Words>
  <Application>Microsoft Office PowerPoint</Application>
  <PresentationFormat>Ekran Gösterisi (4:3)</PresentationFormat>
  <Paragraphs>107</Paragraphs>
  <Slides>54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8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NOBEL-PC1</dc:creator>
  <cp:lastModifiedBy>Farhan Alfin</cp:lastModifiedBy>
  <cp:revision>174</cp:revision>
  <dcterms:created xsi:type="dcterms:W3CDTF">2015-08-24T13:49:11Z</dcterms:created>
  <dcterms:modified xsi:type="dcterms:W3CDTF">2017-11-28T13:47:27Z</dcterms:modified>
</cp:coreProperties>
</file>