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4"/>
  </p:notesMasterIdLst>
  <p:handoutMasterIdLst>
    <p:handoutMasterId r:id="rId45"/>
  </p:handoutMasterIdLst>
  <p:sldIdLst>
    <p:sldId id="264" r:id="rId3"/>
    <p:sldId id="265" r:id="rId4"/>
    <p:sldId id="538" r:id="rId5"/>
    <p:sldId id="555" r:id="rId6"/>
    <p:sldId id="557" r:id="rId7"/>
    <p:sldId id="602" r:id="rId8"/>
    <p:sldId id="563" r:id="rId9"/>
    <p:sldId id="580" r:id="rId10"/>
    <p:sldId id="565" r:id="rId11"/>
    <p:sldId id="564" r:id="rId12"/>
    <p:sldId id="566" r:id="rId13"/>
    <p:sldId id="567" r:id="rId14"/>
    <p:sldId id="568" r:id="rId15"/>
    <p:sldId id="569" r:id="rId16"/>
    <p:sldId id="571" r:id="rId17"/>
    <p:sldId id="601" r:id="rId18"/>
    <p:sldId id="570" r:id="rId19"/>
    <p:sldId id="572" r:id="rId20"/>
    <p:sldId id="573" r:id="rId21"/>
    <p:sldId id="574" r:id="rId22"/>
    <p:sldId id="575" r:id="rId23"/>
    <p:sldId id="576" r:id="rId24"/>
    <p:sldId id="577" r:id="rId25"/>
    <p:sldId id="579" r:id="rId26"/>
    <p:sldId id="578" r:id="rId27"/>
    <p:sldId id="581" r:id="rId28"/>
    <p:sldId id="582" r:id="rId29"/>
    <p:sldId id="584" r:id="rId30"/>
    <p:sldId id="583" r:id="rId31"/>
    <p:sldId id="585" r:id="rId32"/>
    <p:sldId id="586" r:id="rId33"/>
    <p:sldId id="589" r:id="rId34"/>
    <p:sldId id="590" r:id="rId35"/>
    <p:sldId id="591" r:id="rId36"/>
    <p:sldId id="593" r:id="rId37"/>
    <p:sldId id="594" r:id="rId38"/>
    <p:sldId id="600" r:id="rId39"/>
    <p:sldId id="587" r:id="rId40"/>
    <p:sldId id="588" r:id="rId41"/>
    <p:sldId id="592" r:id="rId42"/>
    <p:sldId id="595" r:id="rId43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Yaza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4727"/>
    <a:srgbClr val="8787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1513" autoAdjust="0"/>
  </p:normalViewPr>
  <p:slideViewPr>
    <p:cSldViewPr showGuides="1">
      <p:cViewPr varScale="1">
        <p:scale>
          <a:sx n="63" d="100"/>
          <a:sy n="63" d="100"/>
        </p:scale>
        <p:origin x="936" y="60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AB79B7-3A18-4E8C-90E7-3AD12DE63B76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5A0A685-85B8-4FE7-ACDF-D3D09F9DDA80}" type="pres">
      <dgm:prSet presAssocID="{63AB79B7-3A18-4E8C-90E7-3AD12DE63B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</dgm:ptLst>
  <dgm:cxnLst>
    <dgm:cxn modelId="{F56E55B5-C8AA-4B76-984E-C53DDA818819}" type="presOf" srcId="{63AB79B7-3A18-4E8C-90E7-3AD12DE63B76}" destId="{55A0A685-85B8-4FE7-ACDF-D3D09F9DDA80}" srcOrd="0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AB79B7-3A18-4E8C-90E7-3AD12DE63B76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7180E812-6BC5-41E7-97DC-A1B7AB030162}">
      <dgm:prSet phldrT="[Text]" custT="1"/>
      <dgm:spPr/>
      <dgm:t>
        <a:bodyPr/>
        <a:lstStyle/>
        <a:p>
          <a:r>
            <a:rPr lang="tr-TR" sz="2800" dirty="0" err="1"/>
            <a:t>Evaporatör</a:t>
          </a:r>
          <a:endParaRPr lang="en-US" sz="2800" dirty="0"/>
        </a:p>
      </dgm:t>
    </dgm:pt>
    <dgm:pt modelId="{94B321F3-2E3C-4646-99DD-3E947FD921FE}" type="parTrans" cxnId="{8206D7DB-6884-44C8-A8FF-1F571495788C}">
      <dgm:prSet/>
      <dgm:spPr/>
      <dgm:t>
        <a:bodyPr/>
        <a:lstStyle/>
        <a:p>
          <a:endParaRPr lang="en-US" sz="2800"/>
        </a:p>
      </dgm:t>
    </dgm:pt>
    <dgm:pt modelId="{E9517D60-0658-41BE-8CD9-F5D328D3E89A}" type="sibTrans" cxnId="{8206D7DB-6884-44C8-A8FF-1F571495788C}">
      <dgm:prSet/>
      <dgm:spPr/>
      <dgm:t>
        <a:bodyPr/>
        <a:lstStyle/>
        <a:p>
          <a:endParaRPr lang="en-US" sz="2800"/>
        </a:p>
      </dgm:t>
    </dgm:pt>
    <dgm:pt modelId="{CCBAB5B5-7EFF-42DB-9307-8C79A52063FA}">
      <dgm:prSet phldrT="[Text]" custT="1"/>
      <dgm:spPr/>
      <dgm:t>
        <a:bodyPr/>
        <a:lstStyle/>
        <a:p>
          <a:r>
            <a:rPr lang="tr-TR" sz="2800" dirty="0"/>
            <a:t>Sıcaklık</a:t>
          </a:r>
          <a:endParaRPr lang="en-US" sz="2800" dirty="0"/>
        </a:p>
      </dgm:t>
    </dgm:pt>
    <dgm:pt modelId="{F0FB023D-6D2E-4AB8-8199-AAE324F700B5}" type="parTrans" cxnId="{EA242D32-D5FF-432C-9CB0-EE8970C46FC4}">
      <dgm:prSet/>
      <dgm:spPr/>
      <dgm:t>
        <a:bodyPr/>
        <a:lstStyle/>
        <a:p>
          <a:endParaRPr lang="en-US" sz="2800"/>
        </a:p>
      </dgm:t>
    </dgm:pt>
    <dgm:pt modelId="{ABEB249C-B68A-4DE9-AE3C-7EB7F3022F65}" type="sibTrans" cxnId="{EA242D32-D5FF-432C-9CB0-EE8970C46FC4}">
      <dgm:prSet/>
      <dgm:spPr/>
      <dgm:t>
        <a:bodyPr/>
        <a:lstStyle/>
        <a:p>
          <a:endParaRPr lang="en-US" sz="2800"/>
        </a:p>
      </dgm:t>
    </dgm:pt>
    <dgm:pt modelId="{BC550AC8-5D23-4E80-8E57-8EEBE650B577}">
      <dgm:prSet phldrT="[Text]" custT="1"/>
      <dgm:spPr/>
      <dgm:t>
        <a:bodyPr/>
        <a:lstStyle/>
        <a:p>
          <a:r>
            <a:rPr lang="tr-TR" sz="2800" dirty="0"/>
            <a:t>Isı değiştirici</a:t>
          </a:r>
          <a:endParaRPr lang="en-US" sz="2800" dirty="0"/>
        </a:p>
      </dgm:t>
    </dgm:pt>
    <dgm:pt modelId="{A180C159-F9F4-4261-8275-38E5F7D46DF1}" type="parTrans" cxnId="{E212982B-00D7-4560-B65B-D15A13FFE992}">
      <dgm:prSet/>
      <dgm:spPr/>
      <dgm:t>
        <a:bodyPr/>
        <a:lstStyle/>
        <a:p>
          <a:endParaRPr lang="en-US" sz="2800"/>
        </a:p>
      </dgm:t>
    </dgm:pt>
    <dgm:pt modelId="{5031EDD5-25F1-451B-926B-D11FD57AABF4}" type="sibTrans" cxnId="{E212982B-00D7-4560-B65B-D15A13FFE992}">
      <dgm:prSet/>
      <dgm:spPr/>
      <dgm:t>
        <a:bodyPr/>
        <a:lstStyle/>
        <a:p>
          <a:endParaRPr lang="en-US" sz="2800"/>
        </a:p>
      </dgm:t>
    </dgm:pt>
    <dgm:pt modelId="{CAF14E55-23A8-40DE-B15D-D320A7DF149E}">
      <dgm:prSet phldrT="[Text]"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5AC34CF3-E915-44A4-BA45-32C5C3733D12}" type="parTrans" cxnId="{41AD2446-5B22-4C7B-99D0-789BB466F446}">
      <dgm:prSet/>
      <dgm:spPr/>
      <dgm:t>
        <a:bodyPr/>
        <a:lstStyle/>
        <a:p>
          <a:endParaRPr lang="en-US" sz="2800"/>
        </a:p>
      </dgm:t>
    </dgm:pt>
    <dgm:pt modelId="{02B98145-01F0-4C93-9A7A-8215777B0716}" type="sibTrans" cxnId="{41AD2446-5B22-4C7B-99D0-789BB466F446}">
      <dgm:prSet/>
      <dgm:spPr/>
      <dgm:t>
        <a:bodyPr/>
        <a:lstStyle/>
        <a:p>
          <a:endParaRPr lang="en-US" sz="2800"/>
        </a:p>
      </dgm:t>
    </dgm:pt>
    <dgm:pt modelId="{2925261B-13B5-4880-B4BF-D7BB676C4C84}">
      <dgm:prSet custT="1"/>
      <dgm:spPr/>
      <dgm:t>
        <a:bodyPr/>
        <a:lstStyle/>
        <a:p>
          <a:r>
            <a:rPr lang="tr-TR" sz="2800" dirty="0"/>
            <a:t>Düşük</a:t>
          </a:r>
          <a:endParaRPr lang="en-US" sz="2800" dirty="0"/>
        </a:p>
      </dgm:t>
    </dgm:pt>
    <dgm:pt modelId="{D64CBD1A-D16E-48C9-A2CA-27A4FAFD3566}" type="parTrans" cxnId="{B5186BBA-233F-4656-B366-60E556303773}">
      <dgm:prSet/>
      <dgm:spPr/>
      <dgm:t>
        <a:bodyPr/>
        <a:lstStyle/>
        <a:p>
          <a:endParaRPr lang="en-US" sz="2800"/>
        </a:p>
      </dgm:t>
    </dgm:pt>
    <dgm:pt modelId="{BF609C93-DDD7-43CE-825B-E2B717D40C0C}" type="sibTrans" cxnId="{B5186BBA-233F-4656-B366-60E556303773}">
      <dgm:prSet/>
      <dgm:spPr/>
      <dgm:t>
        <a:bodyPr/>
        <a:lstStyle/>
        <a:p>
          <a:endParaRPr lang="en-US" sz="2800"/>
        </a:p>
      </dgm:t>
    </dgm:pt>
    <dgm:pt modelId="{A698EFCE-6D68-4718-A6A2-8135059CDC71}">
      <dgm:prSet custT="1"/>
      <dgm:spPr/>
      <dgm:t>
        <a:bodyPr/>
        <a:lstStyle/>
        <a:p>
          <a:r>
            <a:rPr lang="tr-TR" sz="2800" dirty="0"/>
            <a:t>Yüksek</a:t>
          </a:r>
          <a:endParaRPr lang="en-US" sz="2800" dirty="0"/>
        </a:p>
      </dgm:t>
    </dgm:pt>
    <dgm:pt modelId="{2B84348E-238E-46BD-B719-D6CEA5E12E80}" type="parTrans" cxnId="{F52660B3-CE67-4C87-913D-E7F25593FBED}">
      <dgm:prSet/>
      <dgm:spPr/>
      <dgm:t>
        <a:bodyPr/>
        <a:lstStyle/>
        <a:p>
          <a:endParaRPr lang="en-US" sz="2800"/>
        </a:p>
      </dgm:t>
    </dgm:pt>
    <dgm:pt modelId="{9ADA7FDC-FFAB-48EA-BCAC-30CD29C9D5AA}" type="sibTrans" cxnId="{F52660B3-CE67-4C87-913D-E7F25593FBED}">
      <dgm:prSet/>
      <dgm:spPr/>
      <dgm:t>
        <a:bodyPr/>
        <a:lstStyle/>
        <a:p>
          <a:endParaRPr lang="en-US" sz="2800"/>
        </a:p>
      </dgm:t>
    </dgm:pt>
    <dgm:pt modelId="{A07533A9-6CFC-41C4-A7AF-1565CFA9B76D}">
      <dgm:prSet custT="1"/>
      <dgm:spPr/>
      <dgm:t>
        <a:bodyPr/>
        <a:lstStyle/>
        <a:p>
          <a:r>
            <a:rPr lang="tr-TR" sz="2800" dirty="0"/>
            <a:t>Plakalı</a:t>
          </a:r>
          <a:endParaRPr lang="en-US" sz="2800" dirty="0"/>
        </a:p>
      </dgm:t>
    </dgm:pt>
    <dgm:pt modelId="{3C0175D7-ACBF-4096-AC79-D82AF993FF49}" type="parTrans" cxnId="{74D23444-EE4C-4216-A560-D7ABD87978FC}">
      <dgm:prSet/>
      <dgm:spPr/>
      <dgm:t>
        <a:bodyPr/>
        <a:lstStyle/>
        <a:p>
          <a:endParaRPr lang="en-US" sz="2800"/>
        </a:p>
      </dgm:t>
    </dgm:pt>
    <dgm:pt modelId="{1A3DC113-DC73-4E21-8A89-9CF2565CE398}" type="sibTrans" cxnId="{74D23444-EE4C-4216-A560-D7ABD87978FC}">
      <dgm:prSet/>
      <dgm:spPr/>
      <dgm:t>
        <a:bodyPr/>
        <a:lstStyle/>
        <a:p>
          <a:endParaRPr lang="en-US" sz="2800"/>
        </a:p>
      </dgm:t>
    </dgm:pt>
    <dgm:pt modelId="{1518A2B5-9B62-4DC6-9894-773A00CC4A6F}">
      <dgm:prSet custT="1"/>
      <dgm:spPr/>
      <dgm:t>
        <a:bodyPr/>
        <a:lstStyle/>
        <a:p>
          <a:r>
            <a:rPr lang="tr-TR" sz="2800" dirty="0" err="1"/>
            <a:t>Borusal</a:t>
          </a:r>
          <a:endParaRPr lang="en-US" sz="2800" dirty="0"/>
        </a:p>
      </dgm:t>
    </dgm:pt>
    <dgm:pt modelId="{1E1415F0-B21C-488D-A418-78B7289C1B30}" type="parTrans" cxnId="{5ADB5051-5451-4CB3-9742-1B3219AD4C47}">
      <dgm:prSet/>
      <dgm:spPr/>
      <dgm:t>
        <a:bodyPr/>
        <a:lstStyle/>
        <a:p>
          <a:endParaRPr lang="en-US" sz="2800"/>
        </a:p>
      </dgm:t>
    </dgm:pt>
    <dgm:pt modelId="{03DAB5AD-E518-4B82-9B23-205407FBB61C}" type="sibTrans" cxnId="{5ADB5051-5451-4CB3-9742-1B3219AD4C47}">
      <dgm:prSet/>
      <dgm:spPr/>
      <dgm:t>
        <a:bodyPr/>
        <a:lstStyle/>
        <a:p>
          <a:endParaRPr lang="en-US" sz="2800"/>
        </a:p>
      </dgm:t>
    </dgm:pt>
    <dgm:pt modelId="{132C951B-7E06-4428-804B-DDE13D4A2928}">
      <dgm:prSet custT="1"/>
      <dgm:spPr/>
      <dgm:t>
        <a:bodyPr/>
        <a:lstStyle/>
        <a:p>
          <a:r>
            <a:rPr lang="tr-TR" sz="2800" dirty="0"/>
            <a:t>Termal</a:t>
          </a:r>
          <a:endParaRPr lang="en-US" sz="2800" dirty="0"/>
        </a:p>
      </dgm:t>
    </dgm:pt>
    <dgm:pt modelId="{15034962-095F-488C-BD2C-5D14156FC1DA}" type="parTrans" cxnId="{71FC2514-39FB-47BB-BD14-69B89CCDB499}">
      <dgm:prSet/>
      <dgm:spPr/>
      <dgm:t>
        <a:bodyPr/>
        <a:lstStyle/>
        <a:p>
          <a:endParaRPr lang="en-US" sz="2800"/>
        </a:p>
      </dgm:t>
    </dgm:pt>
    <dgm:pt modelId="{E792943D-9C08-49ED-B530-A389B31D905D}" type="sibTrans" cxnId="{71FC2514-39FB-47BB-BD14-69B89CCDB499}">
      <dgm:prSet/>
      <dgm:spPr/>
      <dgm:t>
        <a:bodyPr/>
        <a:lstStyle/>
        <a:p>
          <a:endParaRPr lang="en-US" sz="2800"/>
        </a:p>
      </dgm:t>
    </dgm:pt>
    <dgm:pt modelId="{B71FB3A0-C23D-4BF8-B151-6EF1BC7DE464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387A0099-7B88-4701-82E1-2AA6B0F55B9E}" type="parTrans" cxnId="{20876214-9E2D-409B-B7C5-C29845C56EB0}">
      <dgm:prSet/>
      <dgm:spPr/>
      <dgm:t>
        <a:bodyPr/>
        <a:lstStyle/>
        <a:p>
          <a:endParaRPr lang="en-US" sz="2800"/>
        </a:p>
      </dgm:t>
    </dgm:pt>
    <dgm:pt modelId="{FA2CA672-92F5-47FE-88F3-4B935AFAC1D6}" type="sibTrans" cxnId="{20876214-9E2D-409B-B7C5-C29845C56EB0}">
      <dgm:prSet/>
      <dgm:spPr/>
      <dgm:t>
        <a:bodyPr/>
        <a:lstStyle/>
        <a:p>
          <a:endParaRPr lang="en-US" sz="2800"/>
        </a:p>
      </dgm:t>
    </dgm:pt>
    <dgm:pt modelId="{C3AC9CA2-262B-410F-B30D-CF60C1ECBEF7}">
      <dgm:prSet custT="1"/>
      <dgm:spPr/>
      <dgm:t>
        <a:bodyPr/>
        <a:lstStyle/>
        <a:p>
          <a:r>
            <a:rPr lang="tr-TR" sz="2800" dirty="0"/>
            <a:t>Uzun</a:t>
          </a:r>
          <a:endParaRPr lang="en-US" sz="2800" dirty="0"/>
        </a:p>
      </dgm:t>
    </dgm:pt>
    <dgm:pt modelId="{FF6D4F07-AFFC-4FF7-849B-A799F30A76BF}" type="parTrans" cxnId="{D239B5C1-014A-4D65-ADAD-CA1EF02C5420}">
      <dgm:prSet/>
      <dgm:spPr/>
      <dgm:t>
        <a:bodyPr/>
        <a:lstStyle/>
        <a:p>
          <a:endParaRPr lang="en-US" sz="2800"/>
        </a:p>
      </dgm:t>
    </dgm:pt>
    <dgm:pt modelId="{78F61FB4-70FD-4D22-9103-844255575F2B}" type="sibTrans" cxnId="{D239B5C1-014A-4D65-ADAD-CA1EF02C5420}">
      <dgm:prSet/>
      <dgm:spPr/>
      <dgm:t>
        <a:bodyPr/>
        <a:lstStyle/>
        <a:p>
          <a:endParaRPr lang="en-US" sz="2800"/>
        </a:p>
      </dgm:t>
    </dgm:pt>
    <dgm:pt modelId="{94F6DFC3-775B-4101-BEB2-C66EEFC0A047}">
      <dgm:prSet custT="1"/>
      <dgm:spPr/>
      <dgm:t>
        <a:bodyPr/>
        <a:lstStyle/>
        <a:p>
          <a:r>
            <a:rPr lang="tr-TR" sz="2800" dirty="0"/>
            <a:t>Kısa</a:t>
          </a:r>
          <a:endParaRPr lang="en-US" sz="2800" dirty="0"/>
        </a:p>
      </dgm:t>
    </dgm:pt>
    <dgm:pt modelId="{17F56AFF-975B-458F-87F0-A7949D2775ED}" type="parTrans" cxnId="{D290A632-2686-438A-8F48-B11A93B66CA4}">
      <dgm:prSet/>
      <dgm:spPr/>
      <dgm:t>
        <a:bodyPr/>
        <a:lstStyle/>
        <a:p>
          <a:endParaRPr lang="en-US" sz="2800"/>
        </a:p>
      </dgm:t>
    </dgm:pt>
    <dgm:pt modelId="{27C68C19-1E81-49A1-BCDA-A1DDAEE707B1}" type="sibTrans" cxnId="{D290A632-2686-438A-8F48-B11A93B66CA4}">
      <dgm:prSet/>
      <dgm:spPr/>
      <dgm:t>
        <a:bodyPr/>
        <a:lstStyle/>
        <a:p>
          <a:endParaRPr lang="en-US" sz="2800"/>
        </a:p>
      </dgm:t>
    </dgm:pt>
    <dgm:pt modelId="{B786210C-4917-4E9F-8539-FBC602362852}">
      <dgm:prSet custT="1"/>
      <dgm:spPr/>
      <dgm:t>
        <a:bodyPr/>
        <a:lstStyle/>
        <a:p>
          <a:r>
            <a:rPr lang="tr-TR" sz="2800" dirty="0"/>
            <a:t>İnen film </a:t>
          </a:r>
          <a:endParaRPr lang="en-US" sz="2800" dirty="0"/>
        </a:p>
      </dgm:t>
    </dgm:pt>
    <dgm:pt modelId="{B75A5BE7-51D7-4FE3-B98E-7A046F12B27E}" type="parTrans" cxnId="{46ADE33C-3776-42E8-8B60-BFDA13AF6397}">
      <dgm:prSet/>
      <dgm:spPr/>
      <dgm:t>
        <a:bodyPr/>
        <a:lstStyle/>
        <a:p>
          <a:endParaRPr lang="en-US" sz="2800"/>
        </a:p>
      </dgm:t>
    </dgm:pt>
    <dgm:pt modelId="{A6486265-25FB-4064-8C09-099DB17B09C0}" type="sibTrans" cxnId="{46ADE33C-3776-42E8-8B60-BFDA13AF6397}">
      <dgm:prSet/>
      <dgm:spPr/>
      <dgm:t>
        <a:bodyPr/>
        <a:lstStyle/>
        <a:p>
          <a:endParaRPr lang="en-US" sz="2800"/>
        </a:p>
      </dgm:t>
    </dgm:pt>
    <dgm:pt modelId="{4AB41B71-3CA7-49D7-91DC-49B15DF7E7AC}">
      <dgm:prSet custT="1"/>
      <dgm:spPr/>
      <dgm:t>
        <a:bodyPr/>
        <a:lstStyle/>
        <a:p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gm:t>
    </dgm:pt>
    <dgm:pt modelId="{F77B0D2A-C543-43BF-9B5A-EB46D467FF2E}" type="parTrans" cxnId="{0AD77F34-A051-4DB4-A2E5-35B9807C7506}">
      <dgm:prSet/>
      <dgm:spPr/>
      <dgm:t>
        <a:bodyPr/>
        <a:lstStyle/>
        <a:p>
          <a:endParaRPr lang="en-US" sz="2800"/>
        </a:p>
      </dgm:t>
    </dgm:pt>
    <dgm:pt modelId="{651D700E-BB61-4135-861D-791017F89C22}" type="sibTrans" cxnId="{0AD77F34-A051-4DB4-A2E5-35B9807C7506}">
      <dgm:prSet/>
      <dgm:spPr/>
      <dgm:t>
        <a:bodyPr/>
        <a:lstStyle/>
        <a:p>
          <a:endParaRPr lang="en-US" sz="2800"/>
        </a:p>
      </dgm:t>
    </dgm:pt>
    <dgm:pt modelId="{9209B273-1DB9-4C61-A34D-8836B43C1ED3}">
      <dgm:prSet custT="1"/>
      <dgm:spPr/>
      <dgm:t>
        <a:bodyPr/>
        <a:lstStyle/>
        <a:p>
          <a:r>
            <a:rPr lang="tr-TR" sz="2800" dirty="0">
              <a:latin typeface="Century Gothic"/>
              <a:ea typeface="+mn-ea"/>
              <a:cs typeface="+mn-cs"/>
            </a:rPr>
            <a:t>Tırmanan inen film</a:t>
          </a:r>
          <a:endParaRPr lang="en-US" sz="2800" dirty="0"/>
        </a:p>
      </dgm:t>
    </dgm:pt>
    <dgm:pt modelId="{40728923-B734-43B7-A88B-0513A719E29E}" type="parTrans" cxnId="{05784F10-C397-4605-B618-5A5EDC38F5E0}">
      <dgm:prSet/>
      <dgm:spPr/>
      <dgm:t>
        <a:bodyPr/>
        <a:lstStyle/>
        <a:p>
          <a:endParaRPr lang="en-US" sz="2800"/>
        </a:p>
      </dgm:t>
    </dgm:pt>
    <dgm:pt modelId="{28B96997-A98D-4D68-9E29-82E8D6126DE0}" type="sibTrans" cxnId="{05784F10-C397-4605-B618-5A5EDC38F5E0}">
      <dgm:prSet/>
      <dgm:spPr/>
      <dgm:t>
        <a:bodyPr/>
        <a:lstStyle/>
        <a:p>
          <a:endParaRPr lang="en-US" sz="2800"/>
        </a:p>
      </dgm:t>
    </dgm:pt>
    <dgm:pt modelId="{55A0A685-85B8-4FE7-ACDF-D3D09F9DDA80}" type="pres">
      <dgm:prSet presAssocID="{63AB79B7-3A18-4E8C-90E7-3AD12DE63B76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EBFDB22-D12C-4588-9B9B-52104990588C}" type="pres">
      <dgm:prSet presAssocID="{7180E812-6BC5-41E7-97DC-A1B7AB030162}" presName="hierRoot1" presStyleCnt="0">
        <dgm:presLayoutVars>
          <dgm:hierBranch val="init"/>
        </dgm:presLayoutVars>
      </dgm:prSet>
      <dgm:spPr/>
    </dgm:pt>
    <dgm:pt modelId="{C5B93002-CFB5-4BC6-A0D9-005CFC98F66E}" type="pres">
      <dgm:prSet presAssocID="{7180E812-6BC5-41E7-97DC-A1B7AB030162}" presName="rootComposite1" presStyleCnt="0"/>
      <dgm:spPr/>
    </dgm:pt>
    <dgm:pt modelId="{83831983-7C28-4C0C-A2E5-6FF61EC890CF}" type="pres">
      <dgm:prSet presAssocID="{7180E812-6BC5-41E7-97DC-A1B7AB030162}" presName="rootText1" presStyleLbl="node0" presStyleIdx="0" presStyleCnt="1" custScaleX="119572">
        <dgm:presLayoutVars>
          <dgm:chPref val="3"/>
        </dgm:presLayoutVars>
      </dgm:prSet>
      <dgm:spPr/>
    </dgm:pt>
    <dgm:pt modelId="{ED74F7CC-C3E8-407A-8AD4-BAB36B2F2E74}" type="pres">
      <dgm:prSet presAssocID="{7180E812-6BC5-41E7-97DC-A1B7AB030162}" presName="rootConnector1" presStyleLbl="node1" presStyleIdx="0" presStyleCnt="0"/>
      <dgm:spPr/>
    </dgm:pt>
    <dgm:pt modelId="{422BA498-CD0F-4A21-A074-0181295020F6}" type="pres">
      <dgm:prSet presAssocID="{7180E812-6BC5-41E7-97DC-A1B7AB030162}" presName="hierChild2" presStyleCnt="0"/>
      <dgm:spPr/>
    </dgm:pt>
    <dgm:pt modelId="{E1C9BAEE-C437-4DAE-A271-512DC787FACB}" type="pres">
      <dgm:prSet presAssocID="{F0FB023D-6D2E-4AB8-8199-AAE324F700B5}" presName="Name64" presStyleLbl="parChTrans1D2" presStyleIdx="0" presStyleCnt="3"/>
      <dgm:spPr/>
    </dgm:pt>
    <dgm:pt modelId="{1ED8F6C1-3A8A-48FA-9A15-951A2748DF2D}" type="pres">
      <dgm:prSet presAssocID="{CCBAB5B5-7EFF-42DB-9307-8C79A52063FA}" presName="hierRoot2" presStyleCnt="0">
        <dgm:presLayoutVars>
          <dgm:hierBranch val="init"/>
        </dgm:presLayoutVars>
      </dgm:prSet>
      <dgm:spPr/>
    </dgm:pt>
    <dgm:pt modelId="{E15470C9-9DA8-4CD3-A3E0-8102309B92B7}" type="pres">
      <dgm:prSet presAssocID="{CCBAB5B5-7EFF-42DB-9307-8C79A52063FA}" presName="rootComposite" presStyleCnt="0"/>
      <dgm:spPr/>
    </dgm:pt>
    <dgm:pt modelId="{01E33234-914C-4833-9EFE-203C3ABF14D6}" type="pres">
      <dgm:prSet presAssocID="{CCBAB5B5-7EFF-42DB-9307-8C79A52063FA}" presName="rootText" presStyleLbl="node2" presStyleIdx="0" presStyleCnt="3" custScaleX="115543">
        <dgm:presLayoutVars>
          <dgm:chPref val="3"/>
        </dgm:presLayoutVars>
      </dgm:prSet>
      <dgm:spPr/>
    </dgm:pt>
    <dgm:pt modelId="{9578D49D-B806-461C-9D34-CC5316FF32F9}" type="pres">
      <dgm:prSet presAssocID="{CCBAB5B5-7EFF-42DB-9307-8C79A52063FA}" presName="rootConnector" presStyleLbl="node2" presStyleIdx="0" presStyleCnt="3"/>
      <dgm:spPr/>
    </dgm:pt>
    <dgm:pt modelId="{88C54F15-5B40-4FAD-9892-0028887F16E4}" type="pres">
      <dgm:prSet presAssocID="{CCBAB5B5-7EFF-42DB-9307-8C79A52063FA}" presName="hierChild4" presStyleCnt="0"/>
      <dgm:spPr/>
    </dgm:pt>
    <dgm:pt modelId="{41A0E7BD-500E-4C99-BFC2-2B4E3D058A99}" type="pres">
      <dgm:prSet presAssocID="{D64CBD1A-D16E-48C9-A2CA-27A4FAFD3566}" presName="Name64" presStyleLbl="parChTrans1D3" presStyleIdx="0" presStyleCnt="6"/>
      <dgm:spPr/>
    </dgm:pt>
    <dgm:pt modelId="{3F0F7FB9-C979-4012-A41F-B546E4D3C75A}" type="pres">
      <dgm:prSet presAssocID="{2925261B-13B5-4880-B4BF-D7BB676C4C84}" presName="hierRoot2" presStyleCnt="0">
        <dgm:presLayoutVars>
          <dgm:hierBranch val="init"/>
        </dgm:presLayoutVars>
      </dgm:prSet>
      <dgm:spPr/>
    </dgm:pt>
    <dgm:pt modelId="{B4560A8C-60F7-46B9-ABC2-ECDD022A4AC8}" type="pres">
      <dgm:prSet presAssocID="{2925261B-13B5-4880-B4BF-D7BB676C4C84}" presName="rootComposite" presStyleCnt="0"/>
      <dgm:spPr/>
    </dgm:pt>
    <dgm:pt modelId="{E03A306F-3602-4D58-9B86-75F40FAD3E0E}" type="pres">
      <dgm:prSet presAssocID="{2925261B-13B5-4880-B4BF-D7BB676C4C84}" presName="rootText" presStyleLbl="node3" presStyleIdx="0" presStyleCnt="6">
        <dgm:presLayoutVars>
          <dgm:chPref val="3"/>
        </dgm:presLayoutVars>
      </dgm:prSet>
      <dgm:spPr/>
    </dgm:pt>
    <dgm:pt modelId="{DDF31A32-B766-44A4-B119-D73E66AA4DBC}" type="pres">
      <dgm:prSet presAssocID="{2925261B-13B5-4880-B4BF-D7BB676C4C84}" presName="rootConnector" presStyleLbl="node3" presStyleIdx="0" presStyleCnt="6"/>
      <dgm:spPr/>
    </dgm:pt>
    <dgm:pt modelId="{B393E0B2-D0CF-4B48-A5E3-F5E8C85BEDA9}" type="pres">
      <dgm:prSet presAssocID="{2925261B-13B5-4880-B4BF-D7BB676C4C84}" presName="hierChild4" presStyleCnt="0"/>
      <dgm:spPr/>
    </dgm:pt>
    <dgm:pt modelId="{FC4B6AAC-4932-4335-99DE-C7ED8A04A1C9}" type="pres">
      <dgm:prSet presAssocID="{2925261B-13B5-4880-B4BF-D7BB676C4C84}" presName="hierChild5" presStyleCnt="0"/>
      <dgm:spPr/>
    </dgm:pt>
    <dgm:pt modelId="{65953D80-FE57-4A10-838F-81ACF00F9E0A}" type="pres">
      <dgm:prSet presAssocID="{2B84348E-238E-46BD-B719-D6CEA5E12E80}" presName="Name64" presStyleLbl="parChTrans1D3" presStyleIdx="1" presStyleCnt="6"/>
      <dgm:spPr/>
    </dgm:pt>
    <dgm:pt modelId="{796A1176-F55B-4726-AEA5-231E883CD9A3}" type="pres">
      <dgm:prSet presAssocID="{A698EFCE-6D68-4718-A6A2-8135059CDC71}" presName="hierRoot2" presStyleCnt="0">
        <dgm:presLayoutVars>
          <dgm:hierBranch val="init"/>
        </dgm:presLayoutVars>
      </dgm:prSet>
      <dgm:spPr/>
    </dgm:pt>
    <dgm:pt modelId="{ECC8EC71-CA9A-44C1-AC48-1C184A3CE37B}" type="pres">
      <dgm:prSet presAssocID="{A698EFCE-6D68-4718-A6A2-8135059CDC71}" presName="rootComposite" presStyleCnt="0"/>
      <dgm:spPr/>
    </dgm:pt>
    <dgm:pt modelId="{B8D7B006-F469-4F4A-92BD-AB96762986DA}" type="pres">
      <dgm:prSet presAssocID="{A698EFCE-6D68-4718-A6A2-8135059CDC71}" presName="rootText" presStyleLbl="node3" presStyleIdx="1" presStyleCnt="6">
        <dgm:presLayoutVars>
          <dgm:chPref val="3"/>
        </dgm:presLayoutVars>
      </dgm:prSet>
      <dgm:spPr/>
    </dgm:pt>
    <dgm:pt modelId="{A00386F4-34EE-4A11-86BD-21A684A44CB9}" type="pres">
      <dgm:prSet presAssocID="{A698EFCE-6D68-4718-A6A2-8135059CDC71}" presName="rootConnector" presStyleLbl="node3" presStyleIdx="1" presStyleCnt="6"/>
      <dgm:spPr/>
    </dgm:pt>
    <dgm:pt modelId="{4F9DA8B2-12B3-4326-8C30-B5F8E2D36E46}" type="pres">
      <dgm:prSet presAssocID="{A698EFCE-6D68-4718-A6A2-8135059CDC71}" presName="hierChild4" presStyleCnt="0"/>
      <dgm:spPr/>
    </dgm:pt>
    <dgm:pt modelId="{890AA38C-3A0F-4291-B300-2604FF602D35}" type="pres">
      <dgm:prSet presAssocID="{A698EFCE-6D68-4718-A6A2-8135059CDC71}" presName="hierChild5" presStyleCnt="0"/>
      <dgm:spPr/>
    </dgm:pt>
    <dgm:pt modelId="{0EEA377F-46E1-4548-BECB-331309CC0367}" type="pres">
      <dgm:prSet presAssocID="{CCBAB5B5-7EFF-42DB-9307-8C79A52063FA}" presName="hierChild5" presStyleCnt="0"/>
      <dgm:spPr/>
    </dgm:pt>
    <dgm:pt modelId="{887539C9-6B7F-40D2-8A31-A648FC9AB4FA}" type="pres">
      <dgm:prSet presAssocID="{A180C159-F9F4-4261-8275-38E5F7D46DF1}" presName="Name64" presStyleLbl="parChTrans1D2" presStyleIdx="1" presStyleCnt="3"/>
      <dgm:spPr/>
    </dgm:pt>
    <dgm:pt modelId="{8396C0FE-3736-4BD7-8B14-B919E21043DA}" type="pres">
      <dgm:prSet presAssocID="{BC550AC8-5D23-4E80-8E57-8EEBE650B577}" presName="hierRoot2" presStyleCnt="0">
        <dgm:presLayoutVars>
          <dgm:hierBranch val="init"/>
        </dgm:presLayoutVars>
      </dgm:prSet>
      <dgm:spPr/>
    </dgm:pt>
    <dgm:pt modelId="{DE922868-D768-489E-90AB-C5ED2A7C1418}" type="pres">
      <dgm:prSet presAssocID="{BC550AC8-5D23-4E80-8E57-8EEBE650B577}" presName="rootComposite" presStyleCnt="0"/>
      <dgm:spPr/>
    </dgm:pt>
    <dgm:pt modelId="{A084BB94-A249-41BA-BC77-C145D24C61B6}" type="pres">
      <dgm:prSet presAssocID="{BC550AC8-5D23-4E80-8E57-8EEBE650B577}" presName="rootText" presStyleLbl="node2" presStyleIdx="1" presStyleCnt="3" custScaleX="115543" custScaleY="145947">
        <dgm:presLayoutVars>
          <dgm:chPref val="3"/>
        </dgm:presLayoutVars>
      </dgm:prSet>
      <dgm:spPr/>
    </dgm:pt>
    <dgm:pt modelId="{74D4475E-D3EA-47F2-B53F-76C32DBD557B}" type="pres">
      <dgm:prSet presAssocID="{BC550AC8-5D23-4E80-8E57-8EEBE650B577}" presName="rootConnector" presStyleLbl="node2" presStyleIdx="1" presStyleCnt="3"/>
      <dgm:spPr/>
    </dgm:pt>
    <dgm:pt modelId="{12DD6B15-5D9B-49B2-9223-361271011E77}" type="pres">
      <dgm:prSet presAssocID="{BC550AC8-5D23-4E80-8E57-8EEBE650B577}" presName="hierChild4" presStyleCnt="0"/>
      <dgm:spPr/>
    </dgm:pt>
    <dgm:pt modelId="{03B4DEFD-2105-424B-A354-86C6BD07780B}" type="pres">
      <dgm:prSet presAssocID="{3C0175D7-ACBF-4096-AC79-D82AF993FF49}" presName="Name64" presStyleLbl="parChTrans1D3" presStyleIdx="2" presStyleCnt="6"/>
      <dgm:spPr/>
    </dgm:pt>
    <dgm:pt modelId="{B87DA4AD-D844-4D3C-AC95-C9C0E2D5F4EC}" type="pres">
      <dgm:prSet presAssocID="{A07533A9-6CFC-41C4-A7AF-1565CFA9B76D}" presName="hierRoot2" presStyleCnt="0">
        <dgm:presLayoutVars>
          <dgm:hierBranch val="init"/>
        </dgm:presLayoutVars>
      </dgm:prSet>
      <dgm:spPr/>
    </dgm:pt>
    <dgm:pt modelId="{F12BB276-6125-4E1F-ABEE-CF305189F324}" type="pres">
      <dgm:prSet presAssocID="{A07533A9-6CFC-41C4-A7AF-1565CFA9B76D}" presName="rootComposite" presStyleCnt="0"/>
      <dgm:spPr/>
    </dgm:pt>
    <dgm:pt modelId="{6E2786E7-27D6-4967-B36D-FBF331251077}" type="pres">
      <dgm:prSet presAssocID="{A07533A9-6CFC-41C4-A7AF-1565CFA9B76D}" presName="rootText" presStyleLbl="node3" presStyleIdx="2" presStyleCnt="6">
        <dgm:presLayoutVars>
          <dgm:chPref val="3"/>
        </dgm:presLayoutVars>
      </dgm:prSet>
      <dgm:spPr/>
    </dgm:pt>
    <dgm:pt modelId="{C1BD3509-16A7-4EF2-AF45-C80927409453}" type="pres">
      <dgm:prSet presAssocID="{A07533A9-6CFC-41C4-A7AF-1565CFA9B76D}" presName="rootConnector" presStyleLbl="node3" presStyleIdx="2" presStyleCnt="6"/>
      <dgm:spPr/>
    </dgm:pt>
    <dgm:pt modelId="{9FF35822-7C16-443F-9A75-70DA50592313}" type="pres">
      <dgm:prSet presAssocID="{A07533A9-6CFC-41C4-A7AF-1565CFA9B76D}" presName="hierChild4" presStyleCnt="0"/>
      <dgm:spPr/>
    </dgm:pt>
    <dgm:pt modelId="{FA79D688-CCFB-42A8-A887-5AF8E42934DB}" type="pres">
      <dgm:prSet presAssocID="{A07533A9-6CFC-41C4-A7AF-1565CFA9B76D}" presName="hierChild5" presStyleCnt="0"/>
      <dgm:spPr/>
    </dgm:pt>
    <dgm:pt modelId="{08F65EA7-1AF3-48ED-93D5-0D42B7CD8A92}" type="pres">
      <dgm:prSet presAssocID="{1E1415F0-B21C-488D-A418-78B7289C1B30}" presName="Name64" presStyleLbl="parChTrans1D3" presStyleIdx="3" presStyleCnt="6"/>
      <dgm:spPr/>
    </dgm:pt>
    <dgm:pt modelId="{1838925D-F3CD-492F-9B97-AA70A4D8C3B1}" type="pres">
      <dgm:prSet presAssocID="{1518A2B5-9B62-4DC6-9894-773A00CC4A6F}" presName="hierRoot2" presStyleCnt="0">
        <dgm:presLayoutVars>
          <dgm:hierBranch val="init"/>
        </dgm:presLayoutVars>
      </dgm:prSet>
      <dgm:spPr/>
    </dgm:pt>
    <dgm:pt modelId="{F7A315E1-26BB-4240-AF0A-41E7A2AE95A0}" type="pres">
      <dgm:prSet presAssocID="{1518A2B5-9B62-4DC6-9894-773A00CC4A6F}" presName="rootComposite" presStyleCnt="0"/>
      <dgm:spPr/>
    </dgm:pt>
    <dgm:pt modelId="{54836B14-4986-43A3-89C6-64A150E0E850}" type="pres">
      <dgm:prSet presAssocID="{1518A2B5-9B62-4DC6-9894-773A00CC4A6F}" presName="rootText" presStyleLbl="node3" presStyleIdx="3" presStyleCnt="6">
        <dgm:presLayoutVars>
          <dgm:chPref val="3"/>
        </dgm:presLayoutVars>
      </dgm:prSet>
      <dgm:spPr/>
    </dgm:pt>
    <dgm:pt modelId="{8B887B0E-2437-44FA-9304-9695E7340FC0}" type="pres">
      <dgm:prSet presAssocID="{1518A2B5-9B62-4DC6-9894-773A00CC4A6F}" presName="rootConnector" presStyleLbl="node3" presStyleIdx="3" presStyleCnt="6"/>
      <dgm:spPr/>
    </dgm:pt>
    <dgm:pt modelId="{BEC5B8F0-CC24-4A7C-AC82-C09FFE83ED30}" type="pres">
      <dgm:prSet presAssocID="{1518A2B5-9B62-4DC6-9894-773A00CC4A6F}" presName="hierChild4" presStyleCnt="0"/>
      <dgm:spPr/>
    </dgm:pt>
    <dgm:pt modelId="{C2FE3877-36A6-416E-9243-558627384F23}" type="pres">
      <dgm:prSet presAssocID="{FF6D4F07-AFFC-4FF7-849B-A799F30A76BF}" presName="Name64" presStyleLbl="parChTrans1D4" presStyleIdx="0" presStyleCnt="5"/>
      <dgm:spPr/>
    </dgm:pt>
    <dgm:pt modelId="{C8FF29C2-8313-4A40-842A-542314A605B7}" type="pres">
      <dgm:prSet presAssocID="{C3AC9CA2-262B-410F-B30D-CF60C1ECBEF7}" presName="hierRoot2" presStyleCnt="0">
        <dgm:presLayoutVars>
          <dgm:hierBranch val="init"/>
        </dgm:presLayoutVars>
      </dgm:prSet>
      <dgm:spPr/>
    </dgm:pt>
    <dgm:pt modelId="{47DF097A-0724-4439-8E82-E6C271B194A5}" type="pres">
      <dgm:prSet presAssocID="{C3AC9CA2-262B-410F-B30D-CF60C1ECBEF7}" presName="rootComposite" presStyleCnt="0"/>
      <dgm:spPr/>
    </dgm:pt>
    <dgm:pt modelId="{C979C3B2-9285-4A5D-9516-01A606B4737F}" type="pres">
      <dgm:prSet presAssocID="{C3AC9CA2-262B-410F-B30D-CF60C1ECBEF7}" presName="rootText" presStyleLbl="node4" presStyleIdx="0" presStyleCnt="5">
        <dgm:presLayoutVars>
          <dgm:chPref val="3"/>
        </dgm:presLayoutVars>
      </dgm:prSet>
      <dgm:spPr/>
    </dgm:pt>
    <dgm:pt modelId="{637A1901-61DD-4B26-878D-6C147B0FB207}" type="pres">
      <dgm:prSet presAssocID="{C3AC9CA2-262B-410F-B30D-CF60C1ECBEF7}" presName="rootConnector" presStyleLbl="node4" presStyleIdx="0" presStyleCnt="5"/>
      <dgm:spPr/>
    </dgm:pt>
    <dgm:pt modelId="{15E4F370-A91B-4491-9C07-F102B081EE6A}" type="pres">
      <dgm:prSet presAssocID="{C3AC9CA2-262B-410F-B30D-CF60C1ECBEF7}" presName="hierChild4" presStyleCnt="0"/>
      <dgm:spPr/>
    </dgm:pt>
    <dgm:pt modelId="{35AEC8DE-5429-4549-875F-931A97932DAE}" type="pres">
      <dgm:prSet presAssocID="{B75A5BE7-51D7-4FE3-B98E-7A046F12B27E}" presName="Name64" presStyleLbl="parChTrans1D4" presStyleIdx="1" presStyleCnt="5"/>
      <dgm:spPr/>
    </dgm:pt>
    <dgm:pt modelId="{E582191B-51C4-4793-83B7-425CF69ABCF7}" type="pres">
      <dgm:prSet presAssocID="{B786210C-4917-4E9F-8539-FBC602362852}" presName="hierRoot2" presStyleCnt="0">
        <dgm:presLayoutVars>
          <dgm:hierBranch val="init"/>
        </dgm:presLayoutVars>
      </dgm:prSet>
      <dgm:spPr/>
    </dgm:pt>
    <dgm:pt modelId="{9F055AB2-9634-4F39-8CA7-DD58E13D02CC}" type="pres">
      <dgm:prSet presAssocID="{B786210C-4917-4E9F-8539-FBC602362852}" presName="rootComposite" presStyleCnt="0"/>
      <dgm:spPr/>
    </dgm:pt>
    <dgm:pt modelId="{5E61026A-5B9E-4135-8372-B33A461ADA62}" type="pres">
      <dgm:prSet presAssocID="{B786210C-4917-4E9F-8539-FBC602362852}" presName="rootText" presStyleLbl="node4" presStyleIdx="1" presStyleCnt="5">
        <dgm:presLayoutVars>
          <dgm:chPref val="3"/>
        </dgm:presLayoutVars>
      </dgm:prSet>
      <dgm:spPr/>
    </dgm:pt>
    <dgm:pt modelId="{73E85BA1-0172-48E0-BAA9-6AB937263DDB}" type="pres">
      <dgm:prSet presAssocID="{B786210C-4917-4E9F-8539-FBC602362852}" presName="rootConnector" presStyleLbl="node4" presStyleIdx="1" presStyleCnt="5"/>
      <dgm:spPr/>
    </dgm:pt>
    <dgm:pt modelId="{914BA113-C2C5-40E8-B745-30A2CD52BD9C}" type="pres">
      <dgm:prSet presAssocID="{B786210C-4917-4E9F-8539-FBC602362852}" presName="hierChild4" presStyleCnt="0"/>
      <dgm:spPr/>
    </dgm:pt>
    <dgm:pt modelId="{1592DD70-CA85-4319-AC5F-CE2722470E52}" type="pres">
      <dgm:prSet presAssocID="{B786210C-4917-4E9F-8539-FBC602362852}" presName="hierChild5" presStyleCnt="0"/>
      <dgm:spPr/>
    </dgm:pt>
    <dgm:pt modelId="{520F1817-20C8-4F75-875E-17F004249EE0}" type="pres">
      <dgm:prSet presAssocID="{F77B0D2A-C543-43BF-9B5A-EB46D467FF2E}" presName="Name64" presStyleLbl="parChTrans1D4" presStyleIdx="2" presStyleCnt="5"/>
      <dgm:spPr/>
    </dgm:pt>
    <dgm:pt modelId="{1D452237-46B6-498E-BC91-957A6EE76D83}" type="pres">
      <dgm:prSet presAssocID="{4AB41B71-3CA7-49D7-91DC-49B15DF7E7AC}" presName="hierRoot2" presStyleCnt="0">
        <dgm:presLayoutVars>
          <dgm:hierBranch val="init"/>
        </dgm:presLayoutVars>
      </dgm:prSet>
      <dgm:spPr/>
    </dgm:pt>
    <dgm:pt modelId="{02D363B1-A799-4FA2-85ED-4B78343D98F5}" type="pres">
      <dgm:prSet presAssocID="{4AB41B71-3CA7-49D7-91DC-49B15DF7E7AC}" presName="rootComposite" presStyleCnt="0"/>
      <dgm:spPr/>
    </dgm:pt>
    <dgm:pt modelId="{CCF0D5A9-4D26-445C-9A6C-C2990784D343}" type="pres">
      <dgm:prSet presAssocID="{4AB41B71-3CA7-49D7-91DC-49B15DF7E7AC}" presName="rootText" presStyleLbl="node4" presStyleIdx="2" presStyleCnt="5" custScaleY="150172">
        <dgm:presLayoutVars>
          <dgm:chPref val="3"/>
        </dgm:presLayoutVars>
      </dgm:prSet>
      <dgm:spPr/>
    </dgm:pt>
    <dgm:pt modelId="{CE9C950A-E4E6-4ED2-AD8A-E2330BA3CC93}" type="pres">
      <dgm:prSet presAssocID="{4AB41B71-3CA7-49D7-91DC-49B15DF7E7AC}" presName="rootConnector" presStyleLbl="node4" presStyleIdx="2" presStyleCnt="5"/>
      <dgm:spPr/>
    </dgm:pt>
    <dgm:pt modelId="{B816866F-A0D5-4514-B3EB-5B1697B5BB61}" type="pres">
      <dgm:prSet presAssocID="{4AB41B71-3CA7-49D7-91DC-49B15DF7E7AC}" presName="hierChild4" presStyleCnt="0"/>
      <dgm:spPr/>
    </dgm:pt>
    <dgm:pt modelId="{E882C237-8822-458E-AD38-FD2DDA25C3D9}" type="pres">
      <dgm:prSet presAssocID="{4AB41B71-3CA7-49D7-91DC-49B15DF7E7AC}" presName="hierChild5" presStyleCnt="0"/>
      <dgm:spPr/>
    </dgm:pt>
    <dgm:pt modelId="{671133DE-DB89-476C-B418-ED8C8392D7B7}" type="pres">
      <dgm:prSet presAssocID="{40728923-B734-43B7-A88B-0513A719E29E}" presName="Name64" presStyleLbl="parChTrans1D4" presStyleIdx="3" presStyleCnt="5"/>
      <dgm:spPr/>
    </dgm:pt>
    <dgm:pt modelId="{EF36C7FB-2A12-454E-982A-C5199E395A9D}" type="pres">
      <dgm:prSet presAssocID="{9209B273-1DB9-4C61-A34D-8836B43C1ED3}" presName="hierRoot2" presStyleCnt="0">
        <dgm:presLayoutVars>
          <dgm:hierBranch val="init"/>
        </dgm:presLayoutVars>
      </dgm:prSet>
      <dgm:spPr/>
    </dgm:pt>
    <dgm:pt modelId="{48638D39-9B11-4CE3-B3F0-CC7A558C0927}" type="pres">
      <dgm:prSet presAssocID="{9209B273-1DB9-4C61-A34D-8836B43C1ED3}" presName="rootComposite" presStyleCnt="0"/>
      <dgm:spPr/>
    </dgm:pt>
    <dgm:pt modelId="{A6D566F7-27B0-4229-B51B-E44AC87531FD}" type="pres">
      <dgm:prSet presAssocID="{9209B273-1DB9-4C61-A34D-8836B43C1ED3}" presName="rootText" presStyleLbl="node4" presStyleIdx="3" presStyleCnt="5" custScaleY="144877">
        <dgm:presLayoutVars>
          <dgm:chPref val="3"/>
        </dgm:presLayoutVars>
      </dgm:prSet>
      <dgm:spPr/>
    </dgm:pt>
    <dgm:pt modelId="{23E67BE1-D0F9-462C-86C0-AE5E0F6123BE}" type="pres">
      <dgm:prSet presAssocID="{9209B273-1DB9-4C61-A34D-8836B43C1ED3}" presName="rootConnector" presStyleLbl="node4" presStyleIdx="3" presStyleCnt="5"/>
      <dgm:spPr/>
    </dgm:pt>
    <dgm:pt modelId="{098CE9FA-0793-41A7-9810-C464C5F2FAB3}" type="pres">
      <dgm:prSet presAssocID="{9209B273-1DB9-4C61-A34D-8836B43C1ED3}" presName="hierChild4" presStyleCnt="0"/>
      <dgm:spPr/>
    </dgm:pt>
    <dgm:pt modelId="{5B3FD6E0-0A43-422B-A81E-0A99BCF7A022}" type="pres">
      <dgm:prSet presAssocID="{9209B273-1DB9-4C61-A34D-8836B43C1ED3}" presName="hierChild5" presStyleCnt="0"/>
      <dgm:spPr/>
    </dgm:pt>
    <dgm:pt modelId="{99A4391B-C497-48F0-944C-5746DA65CC98}" type="pres">
      <dgm:prSet presAssocID="{C3AC9CA2-262B-410F-B30D-CF60C1ECBEF7}" presName="hierChild5" presStyleCnt="0"/>
      <dgm:spPr/>
    </dgm:pt>
    <dgm:pt modelId="{6E32F764-1204-4DC6-AF32-C730F5B3BCC4}" type="pres">
      <dgm:prSet presAssocID="{17F56AFF-975B-458F-87F0-A7949D2775ED}" presName="Name64" presStyleLbl="parChTrans1D4" presStyleIdx="4" presStyleCnt="5"/>
      <dgm:spPr/>
    </dgm:pt>
    <dgm:pt modelId="{5BD5F370-B32C-4C70-9915-50F519783F2B}" type="pres">
      <dgm:prSet presAssocID="{94F6DFC3-775B-4101-BEB2-C66EEFC0A047}" presName="hierRoot2" presStyleCnt="0">
        <dgm:presLayoutVars>
          <dgm:hierBranch val="init"/>
        </dgm:presLayoutVars>
      </dgm:prSet>
      <dgm:spPr/>
    </dgm:pt>
    <dgm:pt modelId="{10EF47B4-27AA-4958-911A-ECD8EF6E95BC}" type="pres">
      <dgm:prSet presAssocID="{94F6DFC3-775B-4101-BEB2-C66EEFC0A047}" presName="rootComposite" presStyleCnt="0"/>
      <dgm:spPr/>
    </dgm:pt>
    <dgm:pt modelId="{BA3D0609-7199-4296-99B2-3E0AD8889E9F}" type="pres">
      <dgm:prSet presAssocID="{94F6DFC3-775B-4101-BEB2-C66EEFC0A047}" presName="rootText" presStyleLbl="node4" presStyleIdx="4" presStyleCnt="5">
        <dgm:presLayoutVars>
          <dgm:chPref val="3"/>
        </dgm:presLayoutVars>
      </dgm:prSet>
      <dgm:spPr/>
    </dgm:pt>
    <dgm:pt modelId="{E5FA8BE6-F341-423F-AF57-C1B11D36A66F}" type="pres">
      <dgm:prSet presAssocID="{94F6DFC3-775B-4101-BEB2-C66EEFC0A047}" presName="rootConnector" presStyleLbl="node4" presStyleIdx="4" presStyleCnt="5"/>
      <dgm:spPr/>
    </dgm:pt>
    <dgm:pt modelId="{49AA935F-EBBB-4E7A-91AB-A59392795B88}" type="pres">
      <dgm:prSet presAssocID="{94F6DFC3-775B-4101-BEB2-C66EEFC0A047}" presName="hierChild4" presStyleCnt="0"/>
      <dgm:spPr/>
    </dgm:pt>
    <dgm:pt modelId="{5D47D50D-4B3D-41A7-B87B-EFC9069B34F9}" type="pres">
      <dgm:prSet presAssocID="{94F6DFC3-775B-4101-BEB2-C66EEFC0A047}" presName="hierChild5" presStyleCnt="0"/>
      <dgm:spPr/>
    </dgm:pt>
    <dgm:pt modelId="{C659632A-E908-423D-9652-D02E76F4F0DE}" type="pres">
      <dgm:prSet presAssocID="{1518A2B5-9B62-4DC6-9894-773A00CC4A6F}" presName="hierChild5" presStyleCnt="0"/>
      <dgm:spPr/>
    </dgm:pt>
    <dgm:pt modelId="{510B9D96-ABD1-435A-91E8-8DDCE0FCA57D}" type="pres">
      <dgm:prSet presAssocID="{BC550AC8-5D23-4E80-8E57-8EEBE650B577}" presName="hierChild5" presStyleCnt="0"/>
      <dgm:spPr/>
    </dgm:pt>
    <dgm:pt modelId="{EF4A36B9-BC13-4E49-968F-17B3649588D8}" type="pres">
      <dgm:prSet presAssocID="{5AC34CF3-E915-44A4-BA45-32C5C3733D12}" presName="Name64" presStyleLbl="parChTrans1D2" presStyleIdx="2" presStyleCnt="3"/>
      <dgm:spPr/>
    </dgm:pt>
    <dgm:pt modelId="{E5F7B31E-6FF5-46E0-BAF8-7C0ED86362D4}" type="pres">
      <dgm:prSet presAssocID="{CAF14E55-23A8-40DE-B15D-D320A7DF149E}" presName="hierRoot2" presStyleCnt="0">
        <dgm:presLayoutVars>
          <dgm:hierBranch val="init"/>
        </dgm:presLayoutVars>
      </dgm:prSet>
      <dgm:spPr/>
    </dgm:pt>
    <dgm:pt modelId="{8C7B499A-E2CB-4648-BBB0-47A611CE3123}" type="pres">
      <dgm:prSet presAssocID="{CAF14E55-23A8-40DE-B15D-D320A7DF149E}" presName="rootComposite" presStyleCnt="0"/>
      <dgm:spPr/>
    </dgm:pt>
    <dgm:pt modelId="{A6939A49-A589-4A14-B724-E5DDB8672B17}" type="pres">
      <dgm:prSet presAssocID="{CAF14E55-23A8-40DE-B15D-D320A7DF149E}" presName="rootText" presStyleLbl="node2" presStyleIdx="2" presStyleCnt="3" custScaleX="115543" custScaleY="193119">
        <dgm:presLayoutVars>
          <dgm:chPref val="3"/>
        </dgm:presLayoutVars>
      </dgm:prSet>
      <dgm:spPr/>
    </dgm:pt>
    <dgm:pt modelId="{5F6C4223-0EEB-432D-9153-A30213F1DCA5}" type="pres">
      <dgm:prSet presAssocID="{CAF14E55-23A8-40DE-B15D-D320A7DF149E}" presName="rootConnector" presStyleLbl="node2" presStyleIdx="2" presStyleCnt="3"/>
      <dgm:spPr/>
    </dgm:pt>
    <dgm:pt modelId="{62E2543A-DB22-49A5-87FC-FB3EBC7D2A03}" type="pres">
      <dgm:prSet presAssocID="{CAF14E55-23A8-40DE-B15D-D320A7DF149E}" presName="hierChild4" presStyleCnt="0"/>
      <dgm:spPr/>
    </dgm:pt>
    <dgm:pt modelId="{3FDBCD14-2881-4E1D-84EC-A8443D1E1D7F}" type="pres">
      <dgm:prSet presAssocID="{15034962-095F-488C-BD2C-5D14156FC1DA}" presName="Name64" presStyleLbl="parChTrans1D3" presStyleIdx="4" presStyleCnt="6"/>
      <dgm:spPr/>
    </dgm:pt>
    <dgm:pt modelId="{503CA8D9-E0B6-447E-BC5E-7DFC7B6F7DBB}" type="pres">
      <dgm:prSet presAssocID="{132C951B-7E06-4428-804B-DDE13D4A2928}" presName="hierRoot2" presStyleCnt="0">
        <dgm:presLayoutVars>
          <dgm:hierBranch val="init"/>
        </dgm:presLayoutVars>
      </dgm:prSet>
      <dgm:spPr/>
    </dgm:pt>
    <dgm:pt modelId="{1FD181E6-E4D7-461D-988D-DAB16F547C5A}" type="pres">
      <dgm:prSet presAssocID="{132C951B-7E06-4428-804B-DDE13D4A2928}" presName="rootComposite" presStyleCnt="0"/>
      <dgm:spPr/>
    </dgm:pt>
    <dgm:pt modelId="{20780CDF-1E41-4E70-AA5D-4CF22CD7A859}" type="pres">
      <dgm:prSet presAssocID="{132C951B-7E06-4428-804B-DDE13D4A2928}" presName="rootText" presStyleLbl="node3" presStyleIdx="4" presStyleCnt="6">
        <dgm:presLayoutVars>
          <dgm:chPref val="3"/>
        </dgm:presLayoutVars>
      </dgm:prSet>
      <dgm:spPr/>
    </dgm:pt>
    <dgm:pt modelId="{579AC53D-53A0-4198-8238-5CCCD45133C4}" type="pres">
      <dgm:prSet presAssocID="{132C951B-7E06-4428-804B-DDE13D4A2928}" presName="rootConnector" presStyleLbl="node3" presStyleIdx="4" presStyleCnt="6"/>
      <dgm:spPr/>
    </dgm:pt>
    <dgm:pt modelId="{8DD69E06-4E7E-4E26-97CE-099A80A24962}" type="pres">
      <dgm:prSet presAssocID="{132C951B-7E06-4428-804B-DDE13D4A2928}" presName="hierChild4" presStyleCnt="0"/>
      <dgm:spPr/>
    </dgm:pt>
    <dgm:pt modelId="{8BD3A804-6B4A-4BB9-8450-E32F15DB0171}" type="pres">
      <dgm:prSet presAssocID="{132C951B-7E06-4428-804B-DDE13D4A2928}" presName="hierChild5" presStyleCnt="0"/>
      <dgm:spPr/>
    </dgm:pt>
    <dgm:pt modelId="{81306EC6-0370-4765-84B5-D7E6836AFC96}" type="pres">
      <dgm:prSet presAssocID="{387A0099-7B88-4701-82E1-2AA6B0F55B9E}" presName="Name64" presStyleLbl="parChTrans1D3" presStyleIdx="5" presStyleCnt="6"/>
      <dgm:spPr/>
    </dgm:pt>
    <dgm:pt modelId="{3C009015-A7CE-4912-808A-7904B17F3A02}" type="pres">
      <dgm:prSet presAssocID="{B71FB3A0-C23D-4BF8-B151-6EF1BC7DE464}" presName="hierRoot2" presStyleCnt="0">
        <dgm:presLayoutVars>
          <dgm:hierBranch val="init"/>
        </dgm:presLayoutVars>
      </dgm:prSet>
      <dgm:spPr/>
    </dgm:pt>
    <dgm:pt modelId="{F32D4C1D-651D-4BB2-ABF5-67A53E6777DB}" type="pres">
      <dgm:prSet presAssocID="{B71FB3A0-C23D-4BF8-B151-6EF1BC7DE464}" presName="rootComposite" presStyleCnt="0"/>
      <dgm:spPr/>
    </dgm:pt>
    <dgm:pt modelId="{03A7D7E4-87B2-46C6-A57C-FEF8F35DE19C}" type="pres">
      <dgm:prSet presAssocID="{B71FB3A0-C23D-4BF8-B151-6EF1BC7DE464}" presName="rootText" presStyleLbl="node3" presStyleIdx="5" presStyleCnt="6">
        <dgm:presLayoutVars>
          <dgm:chPref val="3"/>
        </dgm:presLayoutVars>
      </dgm:prSet>
      <dgm:spPr/>
    </dgm:pt>
    <dgm:pt modelId="{C622E710-B31D-4226-A9A6-41B3AD4B5F77}" type="pres">
      <dgm:prSet presAssocID="{B71FB3A0-C23D-4BF8-B151-6EF1BC7DE464}" presName="rootConnector" presStyleLbl="node3" presStyleIdx="5" presStyleCnt="6"/>
      <dgm:spPr/>
    </dgm:pt>
    <dgm:pt modelId="{2D727471-AE6F-41B1-825C-5B1A75E041CE}" type="pres">
      <dgm:prSet presAssocID="{B71FB3A0-C23D-4BF8-B151-6EF1BC7DE464}" presName="hierChild4" presStyleCnt="0"/>
      <dgm:spPr/>
    </dgm:pt>
    <dgm:pt modelId="{7477D44B-8709-406F-BD00-8096E3A35EB9}" type="pres">
      <dgm:prSet presAssocID="{B71FB3A0-C23D-4BF8-B151-6EF1BC7DE464}" presName="hierChild5" presStyleCnt="0"/>
      <dgm:spPr/>
    </dgm:pt>
    <dgm:pt modelId="{198A27E8-B131-42CC-9FC8-F60838EF874C}" type="pres">
      <dgm:prSet presAssocID="{CAF14E55-23A8-40DE-B15D-D320A7DF149E}" presName="hierChild5" presStyleCnt="0"/>
      <dgm:spPr/>
    </dgm:pt>
    <dgm:pt modelId="{2A546AE4-AB7B-42F7-BBE2-09309E33CF08}" type="pres">
      <dgm:prSet presAssocID="{7180E812-6BC5-41E7-97DC-A1B7AB030162}" presName="hierChild3" presStyleCnt="0"/>
      <dgm:spPr/>
    </dgm:pt>
  </dgm:ptLst>
  <dgm:cxnLst>
    <dgm:cxn modelId="{FCB27302-DFEC-44E4-ACA2-D5CA54013158}" type="presOf" srcId="{FF6D4F07-AFFC-4FF7-849B-A799F30A76BF}" destId="{C2FE3877-36A6-416E-9243-558627384F23}" srcOrd="0" destOrd="0" presId="urn:microsoft.com/office/officeart/2009/3/layout/HorizontalOrganizationChart"/>
    <dgm:cxn modelId="{FB182204-BE7F-400F-8862-BBC2B45D65A2}" type="presOf" srcId="{CAF14E55-23A8-40DE-B15D-D320A7DF149E}" destId="{A6939A49-A589-4A14-B724-E5DDB8672B17}" srcOrd="0" destOrd="0" presId="urn:microsoft.com/office/officeart/2009/3/layout/HorizontalOrganizationChart"/>
    <dgm:cxn modelId="{9394660B-2547-4FCC-9B30-413B5AD7F7BC}" type="presOf" srcId="{F0FB023D-6D2E-4AB8-8199-AAE324F700B5}" destId="{E1C9BAEE-C437-4DAE-A271-512DC787FACB}" srcOrd="0" destOrd="0" presId="urn:microsoft.com/office/officeart/2009/3/layout/HorizontalOrganizationChart"/>
    <dgm:cxn modelId="{05784F10-C397-4605-B618-5A5EDC38F5E0}" srcId="{C3AC9CA2-262B-410F-B30D-CF60C1ECBEF7}" destId="{9209B273-1DB9-4C61-A34D-8836B43C1ED3}" srcOrd="2" destOrd="0" parTransId="{40728923-B734-43B7-A88B-0513A719E29E}" sibTransId="{28B96997-A98D-4D68-9E29-82E8D6126DE0}"/>
    <dgm:cxn modelId="{71FC2514-39FB-47BB-BD14-69B89CCDB499}" srcId="{CAF14E55-23A8-40DE-B15D-D320A7DF149E}" destId="{132C951B-7E06-4428-804B-DDE13D4A2928}" srcOrd="0" destOrd="0" parTransId="{15034962-095F-488C-BD2C-5D14156FC1DA}" sibTransId="{E792943D-9C08-49ED-B530-A389B31D905D}"/>
    <dgm:cxn modelId="{20876214-9E2D-409B-B7C5-C29845C56EB0}" srcId="{CAF14E55-23A8-40DE-B15D-D320A7DF149E}" destId="{B71FB3A0-C23D-4BF8-B151-6EF1BC7DE464}" srcOrd="1" destOrd="0" parTransId="{387A0099-7B88-4701-82E1-2AA6B0F55B9E}" sibTransId="{FA2CA672-92F5-47FE-88F3-4B935AFAC1D6}"/>
    <dgm:cxn modelId="{83014819-5317-4BA0-B9FF-F104FC7FB959}" type="presOf" srcId="{5AC34CF3-E915-44A4-BA45-32C5C3733D12}" destId="{EF4A36B9-BC13-4E49-968F-17B3649588D8}" srcOrd="0" destOrd="0" presId="urn:microsoft.com/office/officeart/2009/3/layout/HorizontalOrganizationChart"/>
    <dgm:cxn modelId="{B2799920-A8F6-4201-9148-9378F2914A24}" type="presOf" srcId="{A698EFCE-6D68-4718-A6A2-8135059CDC71}" destId="{B8D7B006-F469-4F4A-92BD-AB96762986DA}" srcOrd="0" destOrd="0" presId="urn:microsoft.com/office/officeart/2009/3/layout/HorizontalOrganizationChart"/>
    <dgm:cxn modelId="{CE58BF25-0DC1-4456-9E3D-7D1EC6B031B3}" type="presOf" srcId="{1E1415F0-B21C-488D-A418-78B7289C1B30}" destId="{08F65EA7-1AF3-48ED-93D5-0D42B7CD8A92}" srcOrd="0" destOrd="0" presId="urn:microsoft.com/office/officeart/2009/3/layout/HorizontalOrganizationChart"/>
    <dgm:cxn modelId="{C6278727-E0A6-448D-A036-EF149FE84DD5}" type="presOf" srcId="{B71FB3A0-C23D-4BF8-B151-6EF1BC7DE464}" destId="{03A7D7E4-87B2-46C6-A57C-FEF8F35DE19C}" srcOrd="0" destOrd="0" presId="urn:microsoft.com/office/officeart/2009/3/layout/HorizontalOrganizationChart"/>
    <dgm:cxn modelId="{E212982B-00D7-4560-B65B-D15A13FFE992}" srcId="{7180E812-6BC5-41E7-97DC-A1B7AB030162}" destId="{BC550AC8-5D23-4E80-8E57-8EEBE650B577}" srcOrd="1" destOrd="0" parTransId="{A180C159-F9F4-4261-8275-38E5F7D46DF1}" sibTransId="{5031EDD5-25F1-451B-926B-D11FD57AABF4}"/>
    <dgm:cxn modelId="{0B201E2C-18AB-4AE2-A0E3-3F940F15BFDC}" type="presOf" srcId="{94F6DFC3-775B-4101-BEB2-C66EEFC0A047}" destId="{E5FA8BE6-F341-423F-AF57-C1B11D36A66F}" srcOrd="1" destOrd="0" presId="urn:microsoft.com/office/officeart/2009/3/layout/HorizontalOrganizationChart"/>
    <dgm:cxn modelId="{EA242D32-D5FF-432C-9CB0-EE8970C46FC4}" srcId="{7180E812-6BC5-41E7-97DC-A1B7AB030162}" destId="{CCBAB5B5-7EFF-42DB-9307-8C79A52063FA}" srcOrd="0" destOrd="0" parTransId="{F0FB023D-6D2E-4AB8-8199-AAE324F700B5}" sibTransId="{ABEB249C-B68A-4DE9-AE3C-7EB7F3022F65}"/>
    <dgm:cxn modelId="{D290A632-2686-438A-8F48-B11A93B66CA4}" srcId="{1518A2B5-9B62-4DC6-9894-773A00CC4A6F}" destId="{94F6DFC3-775B-4101-BEB2-C66EEFC0A047}" srcOrd="1" destOrd="0" parTransId="{17F56AFF-975B-458F-87F0-A7949D2775ED}" sibTransId="{27C68C19-1E81-49A1-BCDA-A1DDAEE707B1}"/>
    <dgm:cxn modelId="{0AD77F34-A051-4DB4-A2E5-35B9807C7506}" srcId="{C3AC9CA2-262B-410F-B30D-CF60C1ECBEF7}" destId="{4AB41B71-3CA7-49D7-91DC-49B15DF7E7AC}" srcOrd="1" destOrd="0" parTransId="{F77B0D2A-C543-43BF-9B5A-EB46D467FF2E}" sibTransId="{651D700E-BB61-4135-861D-791017F89C22}"/>
    <dgm:cxn modelId="{6321EA34-F71C-4745-9D8A-2752E6432832}" type="presOf" srcId="{CCBAB5B5-7EFF-42DB-9307-8C79A52063FA}" destId="{01E33234-914C-4833-9EFE-203C3ABF14D6}" srcOrd="0" destOrd="0" presId="urn:microsoft.com/office/officeart/2009/3/layout/HorizontalOrganizationChart"/>
    <dgm:cxn modelId="{3A500B36-B113-4F18-8623-39DF34E229F7}" type="presOf" srcId="{3C0175D7-ACBF-4096-AC79-D82AF993FF49}" destId="{03B4DEFD-2105-424B-A354-86C6BD07780B}" srcOrd="0" destOrd="0" presId="urn:microsoft.com/office/officeart/2009/3/layout/HorizontalOrganizationChart"/>
    <dgm:cxn modelId="{4554A83A-A997-4214-84F8-810D50D8691D}" type="presOf" srcId="{C3AC9CA2-262B-410F-B30D-CF60C1ECBEF7}" destId="{C979C3B2-9285-4A5D-9516-01A606B4737F}" srcOrd="0" destOrd="0" presId="urn:microsoft.com/office/officeart/2009/3/layout/HorizontalOrganizationChart"/>
    <dgm:cxn modelId="{46ADE33C-3776-42E8-8B60-BFDA13AF6397}" srcId="{C3AC9CA2-262B-410F-B30D-CF60C1ECBEF7}" destId="{B786210C-4917-4E9F-8539-FBC602362852}" srcOrd="0" destOrd="0" parTransId="{B75A5BE7-51D7-4FE3-B98E-7A046F12B27E}" sibTransId="{A6486265-25FB-4064-8C09-099DB17B09C0}"/>
    <dgm:cxn modelId="{46C8695F-6BFC-4730-9372-80D1F2260F15}" type="presOf" srcId="{4AB41B71-3CA7-49D7-91DC-49B15DF7E7AC}" destId="{CE9C950A-E4E6-4ED2-AD8A-E2330BA3CC93}" srcOrd="1" destOrd="0" presId="urn:microsoft.com/office/officeart/2009/3/layout/HorizontalOrganizationChart"/>
    <dgm:cxn modelId="{E56E7361-273F-434C-81AC-B79C880394BE}" type="presOf" srcId="{BC550AC8-5D23-4E80-8E57-8EEBE650B577}" destId="{74D4475E-D3EA-47F2-B53F-76C32DBD557B}" srcOrd="1" destOrd="0" presId="urn:microsoft.com/office/officeart/2009/3/layout/HorizontalOrganizationChart"/>
    <dgm:cxn modelId="{F22F3042-B5E9-43BD-89F9-19DA284A9DCA}" type="presOf" srcId="{B75A5BE7-51D7-4FE3-B98E-7A046F12B27E}" destId="{35AEC8DE-5429-4549-875F-931A97932DAE}" srcOrd="0" destOrd="0" presId="urn:microsoft.com/office/officeart/2009/3/layout/HorizontalOrganizationChart"/>
    <dgm:cxn modelId="{5A6FD063-FD7F-4AD5-B6CB-596AB9230F55}" type="presOf" srcId="{2925261B-13B5-4880-B4BF-D7BB676C4C84}" destId="{E03A306F-3602-4D58-9B86-75F40FAD3E0E}" srcOrd="0" destOrd="0" presId="urn:microsoft.com/office/officeart/2009/3/layout/HorizontalOrganizationChart"/>
    <dgm:cxn modelId="{7A8E2F64-3B4F-41E9-B596-4F94FA25121B}" type="presOf" srcId="{2B84348E-238E-46BD-B719-D6CEA5E12E80}" destId="{65953D80-FE57-4A10-838F-81ACF00F9E0A}" srcOrd="0" destOrd="0" presId="urn:microsoft.com/office/officeart/2009/3/layout/HorizontalOrganizationChart"/>
    <dgm:cxn modelId="{74D23444-EE4C-4216-A560-D7ABD87978FC}" srcId="{BC550AC8-5D23-4E80-8E57-8EEBE650B577}" destId="{A07533A9-6CFC-41C4-A7AF-1565CFA9B76D}" srcOrd="0" destOrd="0" parTransId="{3C0175D7-ACBF-4096-AC79-D82AF993FF49}" sibTransId="{1A3DC113-DC73-4E21-8A89-9CF2565CE398}"/>
    <dgm:cxn modelId="{41AD2446-5B22-4C7B-99D0-789BB466F446}" srcId="{7180E812-6BC5-41E7-97DC-A1B7AB030162}" destId="{CAF14E55-23A8-40DE-B15D-D320A7DF149E}" srcOrd="2" destOrd="0" parTransId="{5AC34CF3-E915-44A4-BA45-32C5C3733D12}" sibTransId="{02B98145-01F0-4C93-9A7A-8215777B0716}"/>
    <dgm:cxn modelId="{BE878B69-39D3-4217-B8F5-DC1FBB80111C}" type="presOf" srcId="{132C951B-7E06-4428-804B-DDE13D4A2928}" destId="{579AC53D-53A0-4198-8238-5CCCD45133C4}" srcOrd="1" destOrd="0" presId="urn:microsoft.com/office/officeart/2009/3/layout/HorizontalOrganizationChart"/>
    <dgm:cxn modelId="{89E1B94A-47F8-4DDA-AB93-8F670E85D5C2}" type="presOf" srcId="{40728923-B734-43B7-A88B-0513A719E29E}" destId="{671133DE-DB89-476C-B418-ED8C8392D7B7}" srcOrd="0" destOrd="0" presId="urn:microsoft.com/office/officeart/2009/3/layout/HorizontalOrganizationChart"/>
    <dgm:cxn modelId="{018F824F-E4FE-45AC-9BF4-BEA9F3063169}" type="presOf" srcId="{132C951B-7E06-4428-804B-DDE13D4A2928}" destId="{20780CDF-1E41-4E70-AA5D-4CF22CD7A859}" srcOrd="0" destOrd="0" presId="urn:microsoft.com/office/officeart/2009/3/layout/HorizontalOrganizationChart"/>
    <dgm:cxn modelId="{5ADB5051-5451-4CB3-9742-1B3219AD4C47}" srcId="{BC550AC8-5D23-4E80-8E57-8EEBE650B577}" destId="{1518A2B5-9B62-4DC6-9894-773A00CC4A6F}" srcOrd="1" destOrd="0" parTransId="{1E1415F0-B21C-488D-A418-78B7289C1B30}" sibTransId="{03DAB5AD-E518-4B82-9B23-205407FBB61C}"/>
    <dgm:cxn modelId="{53F4E672-F3C0-43BE-B0B5-A05071089167}" type="presOf" srcId="{CAF14E55-23A8-40DE-B15D-D320A7DF149E}" destId="{5F6C4223-0EEB-432D-9153-A30213F1DCA5}" srcOrd="1" destOrd="0" presId="urn:microsoft.com/office/officeart/2009/3/layout/HorizontalOrganizationChart"/>
    <dgm:cxn modelId="{AA477157-F96F-4B71-B9A9-D019E0E746D5}" type="presOf" srcId="{9209B273-1DB9-4C61-A34D-8836B43C1ED3}" destId="{23E67BE1-D0F9-462C-86C0-AE5E0F6123BE}" srcOrd="1" destOrd="0" presId="urn:microsoft.com/office/officeart/2009/3/layout/HorizontalOrganizationChart"/>
    <dgm:cxn modelId="{E8B86159-3D8D-45C1-8BB2-9DE90FD9BE24}" type="presOf" srcId="{17F56AFF-975B-458F-87F0-A7949D2775ED}" destId="{6E32F764-1204-4DC6-AF32-C730F5B3BCC4}" srcOrd="0" destOrd="0" presId="urn:microsoft.com/office/officeart/2009/3/layout/HorizontalOrganizationChart"/>
    <dgm:cxn modelId="{BEA6807B-4D42-4C85-9070-18EEE81620FB}" type="presOf" srcId="{A07533A9-6CFC-41C4-A7AF-1565CFA9B76D}" destId="{C1BD3509-16A7-4EF2-AF45-C80927409453}" srcOrd="1" destOrd="0" presId="urn:microsoft.com/office/officeart/2009/3/layout/HorizontalOrganizationChart"/>
    <dgm:cxn modelId="{211D6C7C-B3E3-43D4-B45B-CD44DF6AA6A8}" type="presOf" srcId="{387A0099-7B88-4701-82E1-2AA6B0F55B9E}" destId="{81306EC6-0370-4765-84B5-D7E6836AFC96}" srcOrd="0" destOrd="0" presId="urn:microsoft.com/office/officeart/2009/3/layout/HorizontalOrganizationChart"/>
    <dgm:cxn modelId="{847DAC8A-B6BA-4BCC-833C-D75E051F3C58}" type="presOf" srcId="{B786210C-4917-4E9F-8539-FBC602362852}" destId="{73E85BA1-0172-48E0-BAA9-6AB937263DDB}" srcOrd="1" destOrd="0" presId="urn:microsoft.com/office/officeart/2009/3/layout/HorizontalOrganizationChart"/>
    <dgm:cxn modelId="{1556B28E-3A78-4755-A58C-66041293BBEE}" type="presOf" srcId="{C3AC9CA2-262B-410F-B30D-CF60C1ECBEF7}" destId="{637A1901-61DD-4B26-878D-6C147B0FB207}" srcOrd="1" destOrd="0" presId="urn:microsoft.com/office/officeart/2009/3/layout/HorizontalOrganizationChart"/>
    <dgm:cxn modelId="{06138B94-868C-4714-89CD-B17399F9406C}" type="presOf" srcId="{CCBAB5B5-7EFF-42DB-9307-8C79A52063FA}" destId="{9578D49D-B806-461C-9D34-CC5316FF32F9}" srcOrd="1" destOrd="0" presId="urn:microsoft.com/office/officeart/2009/3/layout/HorizontalOrganizationChart"/>
    <dgm:cxn modelId="{5A357F99-9678-49E8-B619-9E4130A6AB01}" type="presOf" srcId="{A180C159-F9F4-4261-8275-38E5F7D46DF1}" destId="{887539C9-6B7F-40D2-8A31-A648FC9AB4FA}" srcOrd="0" destOrd="0" presId="urn:microsoft.com/office/officeart/2009/3/layout/HorizontalOrganizationChart"/>
    <dgm:cxn modelId="{6EC5E1A5-478A-42CE-975E-5B6B91A7A609}" type="presOf" srcId="{2925261B-13B5-4880-B4BF-D7BB676C4C84}" destId="{DDF31A32-B766-44A4-B119-D73E66AA4DBC}" srcOrd="1" destOrd="0" presId="urn:microsoft.com/office/officeart/2009/3/layout/HorizontalOrganizationChart"/>
    <dgm:cxn modelId="{475511AD-9542-4DED-A9C6-D4F3451882C7}" type="presOf" srcId="{B71FB3A0-C23D-4BF8-B151-6EF1BC7DE464}" destId="{C622E710-B31D-4226-A9A6-41B3AD4B5F77}" srcOrd="1" destOrd="0" presId="urn:microsoft.com/office/officeart/2009/3/layout/HorizontalOrganizationChart"/>
    <dgm:cxn modelId="{F52660B3-CE67-4C87-913D-E7F25593FBED}" srcId="{CCBAB5B5-7EFF-42DB-9307-8C79A52063FA}" destId="{A698EFCE-6D68-4718-A6A2-8135059CDC71}" srcOrd="1" destOrd="0" parTransId="{2B84348E-238E-46BD-B719-D6CEA5E12E80}" sibTransId="{9ADA7FDC-FFAB-48EA-BCAC-30CD29C9D5AA}"/>
    <dgm:cxn modelId="{F56E55B5-C8AA-4B76-984E-C53DDA818819}" type="presOf" srcId="{63AB79B7-3A18-4E8C-90E7-3AD12DE63B76}" destId="{55A0A685-85B8-4FE7-ACDF-D3D09F9DDA80}" srcOrd="0" destOrd="0" presId="urn:microsoft.com/office/officeart/2009/3/layout/HorizontalOrganizationChart"/>
    <dgm:cxn modelId="{B5186BBA-233F-4656-B366-60E556303773}" srcId="{CCBAB5B5-7EFF-42DB-9307-8C79A52063FA}" destId="{2925261B-13B5-4880-B4BF-D7BB676C4C84}" srcOrd="0" destOrd="0" parTransId="{D64CBD1A-D16E-48C9-A2CA-27A4FAFD3566}" sibTransId="{BF609C93-DDD7-43CE-825B-E2B717D40C0C}"/>
    <dgm:cxn modelId="{E6E277BA-7C25-435B-B7E7-AEB9D81A8647}" type="presOf" srcId="{15034962-095F-488C-BD2C-5D14156FC1DA}" destId="{3FDBCD14-2881-4E1D-84EC-A8443D1E1D7F}" srcOrd="0" destOrd="0" presId="urn:microsoft.com/office/officeart/2009/3/layout/HorizontalOrganizationChart"/>
    <dgm:cxn modelId="{980B23BB-136C-4BAB-ADF8-7B32DCB9A60C}" type="presOf" srcId="{94F6DFC3-775B-4101-BEB2-C66EEFC0A047}" destId="{BA3D0609-7199-4296-99B2-3E0AD8889E9F}" srcOrd="0" destOrd="0" presId="urn:microsoft.com/office/officeart/2009/3/layout/HorizontalOrganizationChart"/>
    <dgm:cxn modelId="{EC759FBD-F374-4D38-BE2D-53E02D2FCEA3}" type="presOf" srcId="{B786210C-4917-4E9F-8539-FBC602362852}" destId="{5E61026A-5B9E-4135-8372-B33A461ADA62}" srcOrd="0" destOrd="0" presId="urn:microsoft.com/office/officeart/2009/3/layout/HorizontalOrganizationChart"/>
    <dgm:cxn modelId="{19123EBE-CF8A-4AF2-8ABF-8B362B8E002E}" type="presOf" srcId="{D64CBD1A-D16E-48C9-A2CA-27A4FAFD3566}" destId="{41A0E7BD-500E-4C99-BFC2-2B4E3D058A99}" srcOrd="0" destOrd="0" presId="urn:microsoft.com/office/officeart/2009/3/layout/HorizontalOrganizationChart"/>
    <dgm:cxn modelId="{D239B5C1-014A-4D65-ADAD-CA1EF02C5420}" srcId="{1518A2B5-9B62-4DC6-9894-773A00CC4A6F}" destId="{C3AC9CA2-262B-410F-B30D-CF60C1ECBEF7}" srcOrd="0" destOrd="0" parTransId="{FF6D4F07-AFFC-4FF7-849B-A799F30A76BF}" sibTransId="{78F61FB4-70FD-4D22-9103-844255575F2B}"/>
    <dgm:cxn modelId="{AE99E3C8-1508-4540-9D64-1AC826B3F2BF}" type="presOf" srcId="{F77B0D2A-C543-43BF-9B5A-EB46D467FF2E}" destId="{520F1817-20C8-4F75-875E-17F004249EE0}" srcOrd="0" destOrd="0" presId="urn:microsoft.com/office/officeart/2009/3/layout/HorizontalOrganizationChart"/>
    <dgm:cxn modelId="{CD5BE2CA-F75F-4440-BE47-B7D82CDC1664}" type="presOf" srcId="{7180E812-6BC5-41E7-97DC-A1B7AB030162}" destId="{ED74F7CC-C3E8-407A-8AD4-BAB36B2F2E74}" srcOrd="1" destOrd="0" presId="urn:microsoft.com/office/officeart/2009/3/layout/HorizontalOrganizationChart"/>
    <dgm:cxn modelId="{C171A9D0-8509-4408-9EC8-B5C6511DBD03}" type="presOf" srcId="{A698EFCE-6D68-4718-A6A2-8135059CDC71}" destId="{A00386F4-34EE-4A11-86BD-21A684A44CB9}" srcOrd="1" destOrd="0" presId="urn:microsoft.com/office/officeart/2009/3/layout/HorizontalOrganizationChart"/>
    <dgm:cxn modelId="{0D0C04D1-6D03-456A-AF56-C28F0D1EB6EA}" type="presOf" srcId="{BC550AC8-5D23-4E80-8E57-8EEBE650B577}" destId="{A084BB94-A249-41BA-BC77-C145D24C61B6}" srcOrd="0" destOrd="0" presId="urn:microsoft.com/office/officeart/2009/3/layout/HorizontalOrganizationChart"/>
    <dgm:cxn modelId="{6D913CDB-9FB6-45C9-860F-3D11DE5EB10D}" type="presOf" srcId="{4AB41B71-3CA7-49D7-91DC-49B15DF7E7AC}" destId="{CCF0D5A9-4D26-445C-9A6C-C2990784D343}" srcOrd="0" destOrd="0" presId="urn:microsoft.com/office/officeart/2009/3/layout/HorizontalOrganizationChart"/>
    <dgm:cxn modelId="{8206D7DB-6884-44C8-A8FF-1F571495788C}" srcId="{63AB79B7-3A18-4E8C-90E7-3AD12DE63B76}" destId="{7180E812-6BC5-41E7-97DC-A1B7AB030162}" srcOrd="0" destOrd="0" parTransId="{94B321F3-2E3C-4646-99DD-3E947FD921FE}" sibTransId="{E9517D60-0658-41BE-8CD9-F5D328D3E89A}"/>
    <dgm:cxn modelId="{20CEC9E0-11B6-45D8-B82D-7F4CF30E7BE7}" type="presOf" srcId="{9209B273-1DB9-4C61-A34D-8836B43C1ED3}" destId="{A6D566F7-27B0-4229-B51B-E44AC87531FD}" srcOrd="0" destOrd="0" presId="urn:microsoft.com/office/officeart/2009/3/layout/HorizontalOrganizationChart"/>
    <dgm:cxn modelId="{A4F2C6EB-81EA-4CAC-9F63-3CADF0B52DD1}" type="presOf" srcId="{7180E812-6BC5-41E7-97DC-A1B7AB030162}" destId="{83831983-7C28-4C0C-A2E5-6FF61EC890CF}" srcOrd="0" destOrd="0" presId="urn:microsoft.com/office/officeart/2009/3/layout/HorizontalOrganizationChart"/>
    <dgm:cxn modelId="{210457ED-6980-4CF8-8DB4-E0116FB6AA74}" type="presOf" srcId="{A07533A9-6CFC-41C4-A7AF-1565CFA9B76D}" destId="{6E2786E7-27D6-4967-B36D-FBF331251077}" srcOrd="0" destOrd="0" presId="urn:microsoft.com/office/officeart/2009/3/layout/HorizontalOrganizationChart"/>
    <dgm:cxn modelId="{B8C8CBF9-C224-4288-BE3C-8E1BF69D9551}" type="presOf" srcId="{1518A2B5-9B62-4DC6-9894-773A00CC4A6F}" destId="{54836B14-4986-43A3-89C6-64A150E0E850}" srcOrd="0" destOrd="0" presId="urn:microsoft.com/office/officeart/2009/3/layout/HorizontalOrganizationChart"/>
    <dgm:cxn modelId="{007B63FF-C550-41A4-82CF-2C6237013ED2}" type="presOf" srcId="{1518A2B5-9B62-4DC6-9894-773A00CC4A6F}" destId="{8B887B0E-2437-44FA-9304-9695E7340FC0}" srcOrd="1" destOrd="0" presId="urn:microsoft.com/office/officeart/2009/3/layout/HorizontalOrganizationChart"/>
    <dgm:cxn modelId="{426BE3CD-C8F2-4A62-AAD1-66D863465FB1}" type="presParOf" srcId="{55A0A685-85B8-4FE7-ACDF-D3D09F9DDA80}" destId="{5EBFDB22-D12C-4588-9B9B-52104990588C}" srcOrd="0" destOrd="0" presId="urn:microsoft.com/office/officeart/2009/3/layout/HorizontalOrganizationChart"/>
    <dgm:cxn modelId="{EE2A77CA-6B5C-4B24-8CB2-023C1EA4C7F0}" type="presParOf" srcId="{5EBFDB22-D12C-4588-9B9B-52104990588C}" destId="{C5B93002-CFB5-4BC6-A0D9-005CFC98F66E}" srcOrd="0" destOrd="0" presId="urn:microsoft.com/office/officeart/2009/3/layout/HorizontalOrganizationChart"/>
    <dgm:cxn modelId="{7B911576-BCDA-44B0-A667-52BEAAFDD049}" type="presParOf" srcId="{C5B93002-CFB5-4BC6-A0D9-005CFC98F66E}" destId="{83831983-7C28-4C0C-A2E5-6FF61EC890CF}" srcOrd="0" destOrd="0" presId="urn:microsoft.com/office/officeart/2009/3/layout/HorizontalOrganizationChart"/>
    <dgm:cxn modelId="{BF8081D6-53B7-4A2C-9D0C-34F02F7A1CC3}" type="presParOf" srcId="{C5B93002-CFB5-4BC6-A0D9-005CFC98F66E}" destId="{ED74F7CC-C3E8-407A-8AD4-BAB36B2F2E74}" srcOrd="1" destOrd="0" presId="urn:microsoft.com/office/officeart/2009/3/layout/HorizontalOrganizationChart"/>
    <dgm:cxn modelId="{4F33CDCB-2335-4237-B019-76BB09DC8698}" type="presParOf" srcId="{5EBFDB22-D12C-4588-9B9B-52104990588C}" destId="{422BA498-CD0F-4A21-A074-0181295020F6}" srcOrd="1" destOrd="0" presId="urn:microsoft.com/office/officeart/2009/3/layout/HorizontalOrganizationChart"/>
    <dgm:cxn modelId="{5D8210D9-52F1-477D-92C6-9E769E887807}" type="presParOf" srcId="{422BA498-CD0F-4A21-A074-0181295020F6}" destId="{E1C9BAEE-C437-4DAE-A271-512DC787FACB}" srcOrd="0" destOrd="0" presId="urn:microsoft.com/office/officeart/2009/3/layout/HorizontalOrganizationChart"/>
    <dgm:cxn modelId="{E8805CC2-2866-4FA0-B8D0-768FD1B4D9FB}" type="presParOf" srcId="{422BA498-CD0F-4A21-A074-0181295020F6}" destId="{1ED8F6C1-3A8A-48FA-9A15-951A2748DF2D}" srcOrd="1" destOrd="0" presId="urn:microsoft.com/office/officeart/2009/3/layout/HorizontalOrganizationChart"/>
    <dgm:cxn modelId="{17470EB1-7D9F-4471-A37A-231AE110990D}" type="presParOf" srcId="{1ED8F6C1-3A8A-48FA-9A15-951A2748DF2D}" destId="{E15470C9-9DA8-4CD3-A3E0-8102309B92B7}" srcOrd="0" destOrd="0" presId="urn:microsoft.com/office/officeart/2009/3/layout/HorizontalOrganizationChart"/>
    <dgm:cxn modelId="{D13208AC-3792-4E9D-BAE0-CBC88A20A91D}" type="presParOf" srcId="{E15470C9-9DA8-4CD3-A3E0-8102309B92B7}" destId="{01E33234-914C-4833-9EFE-203C3ABF14D6}" srcOrd="0" destOrd="0" presId="urn:microsoft.com/office/officeart/2009/3/layout/HorizontalOrganizationChart"/>
    <dgm:cxn modelId="{A0B0DEDC-462D-4CED-901F-DF88AC212B9B}" type="presParOf" srcId="{E15470C9-9DA8-4CD3-A3E0-8102309B92B7}" destId="{9578D49D-B806-461C-9D34-CC5316FF32F9}" srcOrd="1" destOrd="0" presId="urn:microsoft.com/office/officeart/2009/3/layout/HorizontalOrganizationChart"/>
    <dgm:cxn modelId="{2D9FFE7D-9274-4F59-A0E7-E9C052D9B59B}" type="presParOf" srcId="{1ED8F6C1-3A8A-48FA-9A15-951A2748DF2D}" destId="{88C54F15-5B40-4FAD-9892-0028887F16E4}" srcOrd="1" destOrd="0" presId="urn:microsoft.com/office/officeart/2009/3/layout/HorizontalOrganizationChart"/>
    <dgm:cxn modelId="{61AED020-5B87-472C-A7E2-99AF7AD223F7}" type="presParOf" srcId="{88C54F15-5B40-4FAD-9892-0028887F16E4}" destId="{41A0E7BD-500E-4C99-BFC2-2B4E3D058A99}" srcOrd="0" destOrd="0" presId="urn:microsoft.com/office/officeart/2009/3/layout/HorizontalOrganizationChart"/>
    <dgm:cxn modelId="{F913EF5C-BE23-40EC-B7E0-BD2E7AFE92AE}" type="presParOf" srcId="{88C54F15-5B40-4FAD-9892-0028887F16E4}" destId="{3F0F7FB9-C979-4012-A41F-B546E4D3C75A}" srcOrd="1" destOrd="0" presId="urn:microsoft.com/office/officeart/2009/3/layout/HorizontalOrganizationChart"/>
    <dgm:cxn modelId="{9CCF5C03-FB9C-4977-BA3B-BD7543F3E1AA}" type="presParOf" srcId="{3F0F7FB9-C979-4012-A41F-B546E4D3C75A}" destId="{B4560A8C-60F7-46B9-ABC2-ECDD022A4AC8}" srcOrd="0" destOrd="0" presId="urn:microsoft.com/office/officeart/2009/3/layout/HorizontalOrganizationChart"/>
    <dgm:cxn modelId="{EBCF2A7E-91CD-4199-A996-8396EB5C8B6D}" type="presParOf" srcId="{B4560A8C-60F7-46B9-ABC2-ECDD022A4AC8}" destId="{E03A306F-3602-4D58-9B86-75F40FAD3E0E}" srcOrd="0" destOrd="0" presId="urn:microsoft.com/office/officeart/2009/3/layout/HorizontalOrganizationChart"/>
    <dgm:cxn modelId="{0E9C6C42-C863-4424-AC62-FE6CF0E46FDC}" type="presParOf" srcId="{B4560A8C-60F7-46B9-ABC2-ECDD022A4AC8}" destId="{DDF31A32-B766-44A4-B119-D73E66AA4DBC}" srcOrd="1" destOrd="0" presId="urn:microsoft.com/office/officeart/2009/3/layout/HorizontalOrganizationChart"/>
    <dgm:cxn modelId="{170BDA95-14EE-4524-9B2D-906D6E7E7EAC}" type="presParOf" srcId="{3F0F7FB9-C979-4012-A41F-B546E4D3C75A}" destId="{B393E0B2-D0CF-4B48-A5E3-F5E8C85BEDA9}" srcOrd="1" destOrd="0" presId="urn:microsoft.com/office/officeart/2009/3/layout/HorizontalOrganizationChart"/>
    <dgm:cxn modelId="{ADED2197-E058-4DF8-9600-328E01A37D06}" type="presParOf" srcId="{3F0F7FB9-C979-4012-A41F-B546E4D3C75A}" destId="{FC4B6AAC-4932-4335-99DE-C7ED8A04A1C9}" srcOrd="2" destOrd="0" presId="urn:microsoft.com/office/officeart/2009/3/layout/HorizontalOrganizationChart"/>
    <dgm:cxn modelId="{062E884C-5675-40D9-A866-DD5CE841E3C7}" type="presParOf" srcId="{88C54F15-5B40-4FAD-9892-0028887F16E4}" destId="{65953D80-FE57-4A10-838F-81ACF00F9E0A}" srcOrd="2" destOrd="0" presId="urn:microsoft.com/office/officeart/2009/3/layout/HorizontalOrganizationChart"/>
    <dgm:cxn modelId="{E177C25B-B51D-4F69-8EE4-A7B9EF52DE94}" type="presParOf" srcId="{88C54F15-5B40-4FAD-9892-0028887F16E4}" destId="{796A1176-F55B-4726-AEA5-231E883CD9A3}" srcOrd="3" destOrd="0" presId="urn:microsoft.com/office/officeart/2009/3/layout/HorizontalOrganizationChart"/>
    <dgm:cxn modelId="{B7A2DF14-8894-4B99-96F8-16CCF8D5A9F4}" type="presParOf" srcId="{796A1176-F55B-4726-AEA5-231E883CD9A3}" destId="{ECC8EC71-CA9A-44C1-AC48-1C184A3CE37B}" srcOrd="0" destOrd="0" presId="urn:microsoft.com/office/officeart/2009/3/layout/HorizontalOrganizationChart"/>
    <dgm:cxn modelId="{123CED0A-AE2D-4D78-B1F4-AA58B87C32C9}" type="presParOf" srcId="{ECC8EC71-CA9A-44C1-AC48-1C184A3CE37B}" destId="{B8D7B006-F469-4F4A-92BD-AB96762986DA}" srcOrd="0" destOrd="0" presId="urn:microsoft.com/office/officeart/2009/3/layout/HorizontalOrganizationChart"/>
    <dgm:cxn modelId="{689184AD-C263-4BFB-8EB4-01E79D1DAA29}" type="presParOf" srcId="{ECC8EC71-CA9A-44C1-AC48-1C184A3CE37B}" destId="{A00386F4-34EE-4A11-86BD-21A684A44CB9}" srcOrd="1" destOrd="0" presId="urn:microsoft.com/office/officeart/2009/3/layout/HorizontalOrganizationChart"/>
    <dgm:cxn modelId="{E8F89DC7-B809-46BE-B56D-44899D0A4AFE}" type="presParOf" srcId="{796A1176-F55B-4726-AEA5-231E883CD9A3}" destId="{4F9DA8B2-12B3-4326-8C30-B5F8E2D36E46}" srcOrd="1" destOrd="0" presId="urn:microsoft.com/office/officeart/2009/3/layout/HorizontalOrganizationChart"/>
    <dgm:cxn modelId="{61BD7F77-95FB-428E-85DB-1374F3ED7405}" type="presParOf" srcId="{796A1176-F55B-4726-AEA5-231E883CD9A3}" destId="{890AA38C-3A0F-4291-B300-2604FF602D35}" srcOrd="2" destOrd="0" presId="urn:microsoft.com/office/officeart/2009/3/layout/HorizontalOrganizationChart"/>
    <dgm:cxn modelId="{86087AC5-7E80-4427-B44D-BC32A5C10107}" type="presParOf" srcId="{1ED8F6C1-3A8A-48FA-9A15-951A2748DF2D}" destId="{0EEA377F-46E1-4548-BECB-331309CC0367}" srcOrd="2" destOrd="0" presId="urn:microsoft.com/office/officeart/2009/3/layout/HorizontalOrganizationChart"/>
    <dgm:cxn modelId="{14124CD0-9D56-448F-8CAF-ABE3731B20AB}" type="presParOf" srcId="{422BA498-CD0F-4A21-A074-0181295020F6}" destId="{887539C9-6B7F-40D2-8A31-A648FC9AB4FA}" srcOrd="2" destOrd="0" presId="urn:microsoft.com/office/officeart/2009/3/layout/HorizontalOrganizationChart"/>
    <dgm:cxn modelId="{FD787660-97D8-4419-82BC-1AA51DACCD51}" type="presParOf" srcId="{422BA498-CD0F-4A21-A074-0181295020F6}" destId="{8396C0FE-3736-4BD7-8B14-B919E21043DA}" srcOrd="3" destOrd="0" presId="urn:microsoft.com/office/officeart/2009/3/layout/HorizontalOrganizationChart"/>
    <dgm:cxn modelId="{69781D0E-B7E8-41AC-8AD5-AD45F3F1B20A}" type="presParOf" srcId="{8396C0FE-3736-4BD7-8B14-B919E21043DA}" destId="{DE922868-D768-489E-90AB-C5ED2A7C1418}" srcOrd="0" destOrd="0" presId="urn:microsoft.com/office/officeart/2009/3/layout/HorizontalOrganizationChart"/>
    <dgm:cxn modelId="{225E12F0-EC3F-4A50-8552-696080150FCB}" type="presParOf" srcId="{DE922868-D768-489E-90AB-C5ED2A7C1418}" destId="{A084BB94-A249-41BA-BC77-C145D24C61B6}" srcOrd="0" destOrd="0" presId="urn:microsoft.com/office/officeart/2009/3/layout/HorizontalOrganizationChart"/>
    <dgm:cxn modelId="{F1B2A5AC-FC98-4F6B-B639-D1A0FD182698}" type="presParOf" srcId="{DE922868-D768-489E-90AB-C5ED2A7C1418}" destId="{74D4475E-D3EA-47F2-B53F-76C32DBD557B}" srcOrd="1" destOrd="0" presId="urn:microsoft.com/office/officeart/2009/3/layout/HorizontalOrganizationChart"/>
    <dgm:cxn modelId="{D11298D8-72BA-442C-8BF1-D1F117631792}" type="presParOf" srcId="{8396C0FE-3736-4BD7-8B14-B919E21043DA}" destId="{12DD6B15-5D9B-49B2-9223-361271011E77}" srcOrd="1" destOrd="0" presId="urn:microsoft.com/office/officeart/2009/3/layout/HorizontalOrganizationChart"/>
    <dgm:cxn modelId="{EA4E70E1-7538-457D-9383-0AF39592071B}" type="presParOf" srcId="{12DD6B15-5D9B-49B2-9223-361271011E77}" destId="{03B4DEFD-2105-424B-A354-86C6BD07780B}" srcOrd="0" destOrd="0" presId="urn:microsoft.com/office/officeart/2009/3/layout/HorizontalOrganizationChart"/>
    <dgm:cxn modelId="{E92D8982-50ED-49A7-98A3-5DC60A791F36}" type="presParOf" srcId="{12DD6B15-5D9B-49B2-9223-361271011E77}" destId="{B87DA4AD-D844-4D3C-AC95-C9C0E2D5F4EC}" srcOrd="1" destOrd="0" presId="urn:microsoft.com/office/officeart/2009/3/layout/HorizontalOrganizationChart"/>
    <dgm:cxn modelId="{7845CFD1-03CC-4519-BAC1-603545DD1FAB}" type="presParOf" srcId="{B87DA4AD-D844-4D3C-AC95-C9C0E2D5F4EC}" destId="{F12BB276-6125-4E1F-ABEE-CF305189F324}" srcOrd="0" destOrd="0" presId="urn:microsoft.com/office/officeart/2009/3/layout/HorizontalOrganizationChart"/>
    <dgm:cxn modelId="{7A5E091E-B71E-4A35-BB60-9D07E7DD1E20}" type="presParOf" srcId="{F12BB276-6125-4E1F-ABEE-CF305189F324}" destId="{6E2786E7-27D6-4967-B36D-FBF331251077}" srcOrd="0" destOrd="0" presId="urn:microsoft.com/office/officeart/2009/3/layout/HorizontalOrganizationChart"/>
    <dgm:cxn modelId="{B3DB3EB7-BC17-4001-B54C-1AD3D8117239}" type="presParOf" srcId="{F12BB276-6125-4E1F-ABEE-CF305189F324}" destId="{C1BD3509-16A7-4EF2-AF45-C80927409453}" srcOrd="1" destOrd="0" presId="urn:microsoft.com/office/officeart/2009/3/layout/HorizontalOrganizationChart"/>
    <dgm:cxn modelId="{972F6883-BADE-4A9A-8D78-E5499D289CC0}" type="presParOf" srcId="{B87DA4AD-D844-4D3C-AC95-C9C0E2D5F4EC}" destId="{9FF35822-7C16-443F-9A75-70DA50592313}" srcOrd="1" destOrd="0" presId="urn:microsoft.com/office/officeart/2009/3/layout/HorizontalOrganizationChart"/>
    <dgm:cxn modelId="{1821BDCE-AB05-44C1-87DE-FD61924B59EF}" type="presParOf" srcId="{B87DA4AD-D844-4D3C-AC95-C9C0E2D5F4EC}" destId="{FA79D688-CCFB-42A8-A887-5AF8E42934DB}" srcOrd="2" destOrd="0" presId="urn:microsoft.com/office/officeart/2009/3/layout/HorizontalOrganizationChart"/>
    <dgm:cxn modelId="{1C03364A-7F43-4C57-8908-95AE35366096}" type="presParOf" srcId="{12DD6B15-5D9B-49B2-9223-361271011E77}" destId="{08F65EA7-1AF3-48ED-93D5-0D42B7CD8A92}" srcOrd="2" destOrd="0" presId="urn:microsoft.com/office/officeart/2009/3/layout/HorizontalOrganizationChart"/>
    <dgm:cxn modelId="{C233C681-56C1-47FC-9C50-BB3F75F60C56}" type="presParOf" srcId="{12DD6B15-5D9B-49B2-9223-361271011E77}" destId="{1838925D-F3CD-492F-9B97-AA70A4D8C3B1}" srcOrd="3" destOrd="0" presId="urn:microsoft.com/office/officeart/2009/3/layout/HorizontalOrganizationChart"/>
    <dgm:cxn modelId="{1242DF94-4A5F-4DCC-B7E3-7C5520F07927}" type="presParOf" srcId="{1838925D-F3CD-492F-9B97-AA70A4D8C3B1}" destId="{F7A315E1-26BB-4240-AF0A-41E7A2AE95A0}" srcOrd="0" destOrd="0" presId="urn:microsoft.com/office/officeart/2009/3/layout/HorizontalOrganizationChart"/>
    <dgm:cxn modelId="{22532651-7679-4465-94A0-04F5995FB9FD}" type="presParOf" srcId="{F7A315E1-26BB-4240-AF0A-41E7A2AE95A0}" destId="{54836B14-4986-43A3-89C6-64A150E0E850}" srcOrd="0" destOrd="0" presId="urn:microsoft.com/office/officeart/2009/3/layout/HorizontalOrganizationChart"/>
    <dgm:cxn modelId="{8217F48D-347C-4EEE-893F-E050699F8D16}" type="presParOf" srcId="{F7A315E1-26BB-4240-AF0A-41E7A2AE95A0}" destId="{8B887B0E-2437-44FA-9304-9695E7340FC0}" srcOrd="1" destOrd="0" presId="urn:microsoft.com/office/officeart/2009/3/layout/HorizontalOrganizationChart"/>
    <dgm:cxn modelId="{B57B3E83-DC25-4635-BF75-A38F59AFF39D}" type="presParOf" srcId="{1838925D-F3CD-492F-9B97-AA70A4D8C3B1}" destId="{BEC5B8F0-CC24-4A7C-AC82-C09FFE83ED30}" srcOrd="1" destOrd="0" presId="urn:microsoft.com/office/officeart/2009/3/layout/HorizontalOrganizationChart"/>
    <dgm:cxn modelId="{58F5BC3D-772A-46A9-8470-8CFD5A23478E}" type="presParOf" srcId="{BEC5B8F0-CC24-4A7C-AC82-C09FFE83ED30}" destId="{C2FE3877-36A6-416E-9243-558627384F23}" srcOrd="0" destOrd="0" presId="urn:microsoft.com/office/officeart/2009/3/layout/HorizontalOrganizationChart"/>
    <dgm:cxn modelId="{3193F843-F35F-4E74-946D-DDCE59B0A2A0}" type="presParOf" srcId="{BEC5B8F0-CC24-4A7C-AC82-C09FFE83ED30}" destId="{C8FF29C2-8313-4A40-842A-542314A605B7}" srcOrd="1" destOrd="0" presId="urn:microsoft.com/office/officeart/2009/3/layout/HorizontalOrganizationChart"/>
    <dgm:cxn modelId="{51B63DC3-632A-48BA-9D16-73311806BE8D}" type="presParOf" srcId="{C8FF29C2-8313-4A40-842A-542314A605B7}" destId="{47DF097A-0724-4439-8E82-E6C271B194A5}" srcOrd="0" destOrd="0" presId="urn:microsoft.com/office/officeart/2009/3/layout/HorizontalOrganizationChart"/>
    <dgm:cxn modelId="{F63099D5-0490-4759-B6A6-6A213790BA3C}" type="presParOf" srcId="{47DF097A-0724-4439-8E82-E6C271B194A5}" destId="{C979C3B2-9285-4A5D-9516-01A606B4737F}" srcOrd="0" destOrd="0" presId="urn:microsoft.com/office/officeart/2009/3/layout/HorizontalOrganizationChart"/>
    <dgm:cxn modelId="{EFB04FD7-F1BA-45BA-A90E-BB9BD296B684}" type="presParOf" srcId="{47DF097A-0724-4439-8E82-E6C271B194A5}" destId="{637A1901-61DD-4B26-878D-6C147B0FB207}" srcOrd="1" destOrd="0" presId="urn:microsoft.com/office/officeart/2009/3/layout/HorizontalOrganizationChart"/>
    <dgm:cxn modelId="{7CA2C738-3F7A-4D1D-AE57-01B6648F814E}" type="presParOf" srcId="{C8FF29C2-8313-4A40-842A-542314A605B7}" destId="{15E4F370-A91B-4491-9C07-F102B081EE6A}" srcOrd="1" destOrd="0" presId="urn:microsoft.com/office/officeart/2009/3/layout/HorizontalOrganizationChart"/>
    <dgm:cxn modelId="{F57EAAB9-FBE5-4C00-9F29-C5C0CA65507C}" type="presParOf" srcId="{15E4F370-A91B-4491-9C07-F102B081EE6A}" destId="{35AEC8DE-5429-4549-875F-931A97932DAE}" srcOrd="0" destOrd="0" presId="urn:microsoft.com/office/officeart/2009/3/layout/HorizontalOrganizationChart"/>
    <dgm:cxn modelId="{BC0D5FB6-B919-4C41-B615-EC642BC4AC93}" type="presParOf" srcId="{15E4F370-A91B-4491-9C07-F102B081EE6A}" destId="{E582191B-51C4-4793-83B7-425CF69ABCF7}" srcOrd="1" destOrd="0" presId="urn:microsoft.com/office/officeart/2009/3/layout/HorizontalOrganizationChart"/>
    <dgm:cxn modelId="{263E2357-0716-4F53-A08C-50A065C66274}" type="presParOf" srcId="{E582191B-51C4-4793-83B7-425CF69ABCF7}" destId="{9F055AB2-9634-4F39-8CA7-DD58E13D02CC}" srcOrd="0" destOrd="0" presId="urn:microsoft.com/office/officeart/2009/3/layout/HorizontalOrganizationChart"/>
    <dgm:cxn modelId="{78B80856-5B4A-4EF1-B8DD-ECE7C681FD62}" type="presParOf" srcId="{9F055AB2-9634-4F39-8CA7-DD58E13D02CC}" destId="{5E61026A-5B9E-4135-8372-B33A461ADA62}" srcOrd="0" destOrd="0" presId="urn:microsoft.com/office/officeart/2009/3/layout/HorizontalOrganizationChart"/>
    <dgm:cxn modelId="{5481E484-BE92-4883-98B0-2FE0FC09065D}" type="presParOf" srcId="{9F055AB2-9634-4F39-8CA7-DD58E13D02CC}" destId="{73E85BA1-0172-48E0-BAA9-6AB937263DDB}" srcOrd="1" destOrd="0" presId="urn:microsoft.com/office/officeart/2009/3/layout/HorizontalOrganizationChart"/>
    <dgm:cxn modelId="{6C572956-9128-4C53-9549-E5997DDCFA27}" type="presParOf" srcId="{E582191B-51C4-4793-83B7-425CF69ABCF7}" destId="{914BA113-C2C5-40E8-B745-30A2CD52BD9C}" srcOrd="1" destOrd="0" presId="urn:microsoft.com/office/officeart/2009/3/layout/HorizontalOrganizationChart"/>
    <dgm:cxn modelId="{8504FFF5-6795-4C0C-A73C-705EC3126EC2}" type="presParOf" srcId="{E582191B-51C4-4793-83B7-425CF69ABCF7}" destId="{1592DD70-CA85-4319-AC5F-CE2722470E52}" srcOrd="2" destOrd="0" presId="urn:microsoft.com/office/officeart/2009/3/layout/HorizontalOrganizationChart"/>
    <dgm:cxn modelId="{8D7AFBC3-526C-4C0C-AE80-B7378E31033F}" type="presParOf" srcId="{15E4F370-A91B-4491-9C07-F102B081EE6A}" destId="{520F1817-20C8-4F75-875E-17F004249EE0}" srcOrd="2" destOrd="0" presId="urn:microsoft.com/office/officeart/2009/3/layout/HorizontalOrganizationChart"/>
    <dgm:cxn modelId="{AA350EBE-DF60-4355-8275-A104961FFCAE}" type="presParOf" srcId="{15E4F370-A91B-4491-9C07-F102B081EE6A}" destId="{1D452237-46B6-498E-BC91-957A6EE76D83}" srcOrd="3" destOrd="0" presId="urn:microsoft.com/office/officeart/2009/3/layout/HorizontalOrganizationChart"/>
    <dgm:cxn modelId="{FDABF61A-01C4-41B5-9FEA-60953090B57C}" type="presParOf" srcId="{1D452237-46B6-498E-BC91-957A6EE76D83}" destId="{02D363B1-A799-4FA2-85ED-4B78343D98F5}" srcOrd="0" destOrd="0" presId="urn:microsoft.com/office/officeart/2009/3/layout/HorizontalOrganizationChart"/>
    <dgm:cxn modelId="{D316231C-47BC-43A6-A611-631C3D0925CB}" type="presParOf" srcId="{02D363B1-A799-4FA2-85ED-4B78343D98F5}" destId="{CCF0D5A9-4D26-445C-9A6C-C2990784D343}" srcOrd="0" destOrd="0" presId="urn:microsoft.com/office/officeart/2009/3/layout/HorizontalOrganizationChart"/>
    <dgm:cxn modelId="{2A69CCE9-BB75-4A51-AF0B-AA45C757352F}" type="presParOf" srcId="{02D363B1-A799-4FA2-85ED-4B78343D98F5}" destId="{CE9C950A-E4E6-4ED2-AD8A-E2330BA3CC93}" srcOrd="1" destOrd="0" presId="urn:microsoft.com/office/officeart/2009/3/layout/HorizontalOrganizationChart"/>
    <dgm:cxn modelId="{AF8A886C-0E97-4494-A104-47686E4E9C51}" type="presParOf" srcId="{1D452237-46B6-498E-BC91-957A6EE76D83}" destId="{B816866F-A0D5-4514-B3EB-5B1697B5BB61}" srcOrd="1" destOrd="0" presId="urn:microsoft.com/office/officeart/2009/3/layout/HorizontalOrganizationChart"/>
    <dgm:cxn modelId="{0CD0D390-FFC7-426C-9D4B-7AE332C2B406}" type="presParOf" srcId="{1D452237-46B6-498E-BC91-957A6EE76D83}" destId="{E882C237-8822-458E-AD38-FD2DDA25C3D9}" srcOrd="2" destOrd="0" presId="urn:microsoft.com/office/officeart/2009/3/layout/HorizontalOrganizationChart"/>
    <dgm:cxn modelId="{64DC691D-9603-4594-A706-7FCF6F13EBE9}" type="presParOf" srcId="{15E4F370-A91B-4491-9C07-F102B081EE6A}" destId="{671133DE-DB89-476C-B418-ED8C8392D7B7}" srcOrd="4" destOrd="0" presId="urn:microsoft.com/office/officeart/2009/3/layout/HorizontalOrganizationChart"/>
    <dgm:cxn modelId="{7C8CF4E4-7C6A-4897-968A-CEA6EF06F357}" type="presParOf" srcId="{15E4F370-A91B-4491-9C07-F102B081EE6A}" destId="{EF36C7FB-2A12-454E-982A-C5199E395A9D}" srcOrd="5" destOrd="0" presId="urn:microsoft.com/office/officeart/2009/3/layout/HorizontalOrganizationChart"/>
    <dgm:cxn modelId="{DF137BE8-A465-435D-85DF-C5864588F85A}" type="presParOf" srcId="{EF36C7FB-2A12-454E-982A-C5199E395A9D}" destId="{48638D39-9B11-4CE3-B3F0-CC7A558C0927}" srcOrd="0" destOrd="0" presId="urn:microsoft.com/office/officeart/2009/3/layout/HorizontalOrganizationChart"/>
    <dgm:cxn modelId="{F10536EB-A481-460E-913B-51BA4B3B0179}" type="presParOf" srcId="{48638D39-9B11-4CE3-B3F0-CC7A558C0927}" destId="{A6D566F7-27B0-4229-B51B-E44AC87531FD}" srcOrd="0" destOrd="0" presId="urn:microsoft.com/office/officeart/2009/3/layout/HorizontalOrganizationChart"/>
    <dgm:cxn modelId="{6F7B0E51-5573-4D02-8F2B-58A62D633085}" type="presParOf" srcId="{48638D39-9B11-4CE3-B3F0-CC7A558C0927}" destId="{23E67BE1-D0F9-462C-86C0-AE5E0F6123BE}" srcOrd="1" destOrd="0" presId="urn:microsoft.com/office/officeart/2009/3/layout/HorizontalOrganizationChart"/>
    <dgm:cxn modelId="{AB9C2FCD-3317-42C2-9720-6120307B4248}" type="presParOf" srcId="{EF36C7FB-2A12-454E-982A-C5199E395A9D}" destId="{098CE9FA-0793-41A7-9810-C464C5F2FAB3}" srcOrd="1" destOrd="0" presId="urn:microsoft.com/office/officeart/2009/3/layout/HorizontalOrganizationChart"/>
    <dgm:cxn modelId="{8440D8DD-0F66-4FD6-98E3-E06BBF6E93E0}" type="presParOf" srcId="{EF36C7FB-2A12-454E-982A-C5199E395A9D}" destId="{5B3FD6E0-0A43-422B-A81E-0A99BCF7A022}" srcOrd="2" destOrd="0" presId="urn:microsoft.com/office/officeart/2009/3/layout/HorizontalOrganizationChart"/>
    <dgm:cxn modelId="{DF291FC6-EABF-421B-9ECD-092F42D74D12}" type="presParOf" srcId="{C8FF29C2-8313-4A40-842A-542314A605B7}" destId="{99A4391B-C497-48F0-944C-5746DA65CC98}" srcOrd="2" destOrd="0" presId="urn:microsoft.com/office/officeart/2009/3/layout/HorizontalOrganizationChart"/>
    <dgm:cxn modelId="{301CA892-0150-414F-898F-6D2838235281}" type="presParOf" srcId="{BEC5B8F0-CC24-4A7C-AC82-C09FFE83ED30}" destId="{6E32F764-1204-4DC6-AF32-C730F5B3BCC4}" srcOrd="2" destOrd="0" presId="urn:microsoft.com/office/officeart/2009/3/layout/HorizontalOrganizationChart"/>
    <dgm:cxn modelId="{D5A68D48-72DB-43F0-870B-8227DBC43CF0}" type="presParOf" srcId="{BEC5B8F0-CC24-4A7C-AC82-C09FFE83ED30}" destId="{5BD5F370-B32C-4C70-9915-50F519783F2B}" srcOrd="3" destOrd="0" presId="urn:microsoft.com/office/officeart/2009/3/layout/HorizontalOrganizationChart"/>
    <dgm:cxn modelId="{C8534B81-AE91-41E1-BD51-0607DDAB06D0}" type="presParOf" srcId="{5BD5F370-B32C-4C70-9915-50F519783F2B}" destId="{10EF47B4-27AA-4958-911A-ECD8EF6E95BC}" srcOrd="0" destOrd="0" presId="urn:microsoft.com/office/officeart/2009/3/layout/HorizontalOrganizationChart"/>
    <dgm:cxn modelId="{6A8D029A-EFCD-45E2-9653-7B47A1D085EE}" type="presParOf" srcId="{10EF47B4-27AA-4958-911A-ECD8EF6E95BC}" destId="{BA3D0609-7199-4296-99B2-3E0AD8889E9F}" srcOrd="0" destOrd="0" presId="urn:microsoft.com/office/officeart/2009/3/layout/HorizontalOrganizationChart"/>
    <dgm:cxn modelId="{6AD598DC-641C-4184-A349-1F3E9C7B714D}" type="presParOf" srcId="{10EF47B4-27AA-4958-911A-ECD8EF6E95BC}" destId="{E5FA8BE6-F341-423F-AF57-C1B11D36A66F}" srcOrd="1" destOrd="0" presId="urn:microsoft.com/office/officeart/2009/3/layout/HorizontalOrganizationChart"/>
    <dgm:cxn modelId="{462B2ACC-0467-43E7-9B18-D3AB0E369038}" type="presParOf" srcId="{5BD5F370-B32C-4C70-9915-50F519783F2B}" destId="{49AA935F-EBBB-4E7A-91AB-A59392795B88}" srcOrd="1" destOrd="0" presId="urn:microsoft.com/office/officeart/2009/3/layout/HorizontalOrganizationChart"/>
    <dgm:cxn modelId="{15FAB574-616D-418F-8CA3-FDD3E06342D7}" type="presParOf" srcId="{5BD5F370-B32C-4C70-9915-50F519783F2B}" destId="{5D47D50D-4B3D-41A7-B87B-EFC9069B34F9}" srcOrd="2" destOrd="0" presId="urn:microsoft.com/office/officeart/2009/3/layout/HorizontalOrganizationChart"/>
    <dgm:cxn modelId="{BF5364E7-46C7-458F-A1B9-6E3FC18255A8}" type="presParOf" srcId="{1838925D-F3CD-492F-9B97-AA70A4D8C3B1}" destId="{C659632A-E908-423D-9652-D02E76F4F0DE}" srcOrd="2" destOrd="0" presId="urn:microsoft.com/office/officeart/2009/3/layout/HorizontalOrganizationChart"/>
    <dgm:cxn modelId="{BE305086-56FB-4407-852F-0F65669CCED2}" type="presParOf" srcId="{8396C0FE-3736-4BD7-8B14-B919E21043DA}" destId="{510B9D96-ABD1-435A-91E8-8DDCE0FCA57D}" srcOrd="2" destOrd="0" presId="urn:microsoft.com/office/officeart/2009/3/layout/HorizontalOrganizationChart"/>
    <dgm:cxn modelId="{4FFD2C78-D95A-4E15-BB17-3368477D9829}" type="presParOf" srcId="{422BA498-CD0F-4A21-A074-0181295020F6}" destId="{EF4A36B9-BC13-4E49-968F-17B3649588D8}" srcOrd="4" destOrd="0" presId="urn:microsoft.com/office/officeart/2009/3/layout/HorizontalOrganizationChart"/>
    <dgm:cxn modelId="{0ACE7F76-37B2-48E3-9FDD-96231BD81B97}" type="presParOf" srcId="{422BA498-CD0F-4A21-A074-0181295020F6}" destId="{E5F7B31E-6FF5-46E0-BAF8-7C0ED86362D4}" srcOrd="5" destOrd="0" presId="urn:microsoft.com/office/officeart/2009/3/layout/HorizontalOrganizationChart"/>
    <dgm:cxn modelId="{AA468D42-6B9F-46E6-BE19-848CBDCC1154}" type="presParOf" srcId="{E5F7B31E-6FF5-46E0-BAF8-7C0ED86362D4}" destId="{8C7B499A-E2CB-4648-BBB0-47A611CE3123}" srcOrd="0" destOrd="0" presId="urn:microsoft.com/office/officeart/2009/3/layout/HorizontalOrganizationChart"/>
    <dgm:cxn modelId="{61534FFB-C237-4693-A147-01855FC837C3}" type="presParOf" srcId="{8C7B499A-E2CB-4648-BBB0-47A611CE3123}" destId="{A6939A49-A589-4A14-B724-E5DDB8672B17}" srcOrd="0" destOrd="0" presId="urn:microsoft.com/office/officeart/2009/3/layout/HorizontalOrganizationChart"/>
    <dgm:cxn modelId="{1A8D8D92-91EA-4128-A537-B2B233A386F9}" type="presParOf" srcId="{8C7B499A-E2CB-4648-BBB0-47A611CE3123}" destId="{5F6C4223-0EEB-432D-9153-A30213F1DCA5}" srcOrd="1" destOrd="0" presId="urn:microsoft.com/office/officeart/2009/3/layout/HorizontalOrganizationChart"/>
    <dgm:cxn modelId="{D9DFAF1B-D95B-4B68-B404-3396ECDDFB99}" type="presParOf" srcId="{E5F7B31E-6FF5-46E0-BAF8-7C0ED86362D4}" destId="{62E2543A-DB22-49A5-87FC-FB3EBC7D2A03}" srcOrd="1" destOrd="0" presId="urn:microsoft.com/office/officeart/2009/3/layout/HorizontalOrganizationChart"/>
    <dgm:cxn modelId="{C2504746-56E2-4F08-8D2A-809BD3EDDA86}" type="presParOf" srcId="{62E2543A-DB22-49A5-87FC-FB3EBC7D2A03}" destId="{3FDBCD14-2881-4E1D-84EC-A8443D1E1D7F}" srcOrd="0" destOrd="0" presId="urn:microsoft.com/office/officeart/2009/3/layout/HorizontalOrganizationChart"/>
    <dgm:cxn modelId="{ED36EE6E-1EA6-4468-98F0-B9AE4E7CA7F1}" type="presParOf" srcId="{62E2543A-DB22-49A5-87FC-FB3EBC7D2A03}" destId="{503CA8D9-E0B6-447E-BC5E-7DFC7B6F7DBB}" srcOrd="1" destOrd="0" presId="urn:microsoft.com/office/officeart/2009/3/layout/HorizontalOrganizationChart"/>
    <dgm:cxn modelId="{706838FB-2052-46C1-A87E-FBCAB4EB027E}" type="presParOf" srcId="{503CA8D9-E0B6-447E-BC5E-7DFC7B6F7DBB}" destId="{1FD181E6-E4D7-461D-988D-DAB16F547C5A}" srcOrd="0" destOrd="0" presId="urn:microsoft.com/office/officeart/2009/3/layout/HorizontalOrganizationChart"/>
    <dgm:cxn modelId="{F58D468D-38FC-4203-BD24-A2C193089567}" type="presParOf" srcId="{1FD181E6-E4D7-461D-988D-DAB16F547C5A}" destId="{20780CDF-1E41-4E70-AA5D-4CF22CD7A859}" srcOrd="0" destOrd="0" presId="urn:microsoft.com/office/officeart/2009/3/layout/HorizontalOrganizationChart"/>
    <dgm:cxn modelId="{B5C07B21-2EBD-4BBD-8BA6-585B09B28ACD}" type="presParOf" srcId="{1FD181E6-E4D7-461D-988D-DAB16F547C5A}" destId="{579AC53D-53A0-4198-8238-5CCCD45133C4}" srcOrd="1" destOrd="0" presId="urn:microsoft.com/office/officeart/2009/3/layout/HorizontalOrganizationChart"/>
    <dgm:cxn modelId="{1C68E9F0-F9DB-431B-85F2-2F3DD0280BED}" type="presParOf" srcId="{503CA8D9-E0B6-447E-BC5E-7DFC7B6F7DBB}" destId="{8DD69E06-4E7E-4E26-97CE-099A80A24962}" srcOrd="1" destOrd="0" presId="urn:microsoft.com/office/officeart/2009/3/layout/HorizontalOrganizationChart"/>
    <dgm:cxn modelId="{A62F6BC2-B96D-4661-BF03-58B278F96788}" type="presParOf" srcId="{503CA8D9-E0B6-447E-BC5E-7DFC7B6F7DBB}" destId="{8BD3A804-6B4A-4BB9-8450-E32F15DB0171}" srcOrd="2" destOrd="0" presId="urn:microsoft.com/office/officeart/2009/3/layout/HorizontalOrganizationChart"/>
    <dgm:cxn modelId="{8FF10C32-DEEA-4E8B-B111-A52EBC465E8C}" type="presParOf" srcId="{62E2543A-DB22-49A5-87FC-FB3EBC7D2A03}" destId="{81306EC6-0370-4765-84B5-D7E6836AFC96}" srcOrd="2" destOrd="0" presId="urn:microsoft.com/office/officeart/2009/3/layout/HorizontalOrganizationChart"/>
    <dgm:cxn modelId="{7B0FA1C9-4B3F-4423-9268-C786C7BF5B40}" type="presParOf" srcId="{62E2543A-DB22-49A5-87FC-FB3EBC7D2A03}" destId="{3C009015-A7CE-4912-808A-7904B17F3A02}" srcOrd="3" destOrd="0" presId="urn:microsoft.com/office/officeart/2009/3/layout/HorizontalOrganizationChart"/>
    <dgm:cxn modelId="{351716ED-C43B-4AC0-8AF5-43C3B1187AB1}" type="presParOf" srcId="{3C009015-A7CE-4912-808A-7904B17F3A02}" destId="{F32D4C1D-651D-4BB2-ABF5-67A53E6777DB}" srcOrd="0" destOrd="0" presId="urn:microsoft.com/office/officeart/2009/3/layout/HorizontalOrganizationChart"/>
    <dgm:cxn modelId="{95409F42-5807-4C45-B5B3-4C7DD6AC5935}" type="presParOf" srcId="{F32D4C1D-651D-4BB2-ABF5-67A53E6777DB}" destId="{03A7D7E4-87B2-46C6-A57C-FEF8F35DE19C}" srcOrd="0" destOrd="0" presId="urn:microsoft.com/office/officeart/2009/3/layout/HorizontalOrganizationChart"/>
    <dgm:cxn modelId="{CCBDF561-29B9-4A50-8B85-454A5B489A02}" type="presParOf" srcId="{F32D4C1D-651D-4BB2-ABF5-67A53E6777DB}" destId="{C622E710-B31D-4226-A9A6-41B3AD4B5F77}" srcOrd="1" destOrd="0" presId="urn:microsoft.com/office/officeart/2009/3/layout/HorizontalOrganizationChart"/>
    <dgm:cxn modelId="{F9D97EDA-2E8E-4530-8FAA-FD6884A4341B}" type="presParOf" srcId="{3C009015-A7CE-4912-808A-7904B17F3A02}" destId="{2D727471-AE6F-41B1-825C-5B1A75E041CE}" srcOrd="1" destOrd="0" presId="urn:microsoft.com/office/officeart/2009/3/layout/HorizontalOrganizationChart"/>
    <dgm:cxn modelId="{AAC0E634-2039-4222-BE82-96F3A90603A7}" type="presParOf" srcId="{3C009015-A7CE-4912-808A-7904B17F3A02}" destId="{7477D44B-8709-406F-BD00-8096E3A35EB9}" srcOrd="2" destOrd="0" presId="urn:microsoft.com/office/officeart/2009/3/layout/HorizontalOrganizationChart"/>
    <dgm:cxn modelId="{E1F612D2-B7AE-4A28-B7DA-19661C062384}" type="presParOf" srcId="{E5F7B31E-6FF5-46E0-BAF8-7C0ED86362D4}" destId="{198A27E8-B131-42CC-9FC8-F60838EF874C}" srcOrd="2" destOrd="0" presId="urn:microsoft.com/office/officeart/2009/3/layout/HorizontalOrganizationChart"/>
    <dgm:cxn modelId="{8AD26818-7D5C-4A9D-A30E-DB177E04B627}" type="presParOf" srcId="{5EBFDB22-D12C-4588-9B9B-52104990588C}" destId="{2A546AE4-AB7B-42F7-BBE2-09309E33CF0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1306EC6-0370-4765-84B5-D7E6836AFC96}">
      <dsp:nvSpPr>
        <dsp:cNvPr id="0" name=""/>
        <dsp:cNvSpPr/>
      </dsp:nvSpPr>
      <dsp:spPr>
        <a:xfrm>
          <a:off x="4424642" y="462128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BCD14-2881-4E1D-84EC-A8443D1E1D7F}">
      <dsp:nvSpPr>
        <dsp:cNvPr id="0" name=""/>
        <dsp:cNvSpPr/>
      </dsp:nvSpPr>
      <dsp:spPr>
        <a:xfrm>
          <a:off x="4424642" y="4249001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4A36B9-BC13-4E49-968F-17B3649588D8}">
      <dsp:nvSpPr>
        <dsp:cNvPr id="0" name=""/>
        <dsp:cNvSpPr/>
      </dsp:nvSpPr>
      <dsp:spPr>
        <a:xfrm>
          <a:off x="2077617" y="3255084"/>
          <a:ext cx="346314" cy="13662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1366204"/>
              </a:lnTo>
              <a:lnTo>
                <a:pt x="346314" y="1366204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32F764-1204-4DC6-AF32-C730F5B3BCC4}">
      <dsp:nvSpPr>
        <dsp:cNvPr id="0" name=""/>
        <dsp:cNvSpPr/>
      </dsp:nvSpPr>
      <dsp:spPr>
        <a:xfrm>
          <a:off x="6502528" y="350442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71133DE-DB89-476C-B418-ED8C8392D7B7}">
      <dsp:nvSpPr>
        <dsp:cNvPr id="0" name=""/>
        <dsp:cNvSpPr/>
      </dsp:nvSpPr>
      <dsp:spPr>
        <a:xfrm>
          <a:off x="8580415" y="3132137"/>
          <a:ext cx="346314" cy="8770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877062"/>
              </a:lnTo>
              <a:lnTo>
                <a:pt x="346314" y="877062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20F1817-20C8-4F75-875E-17F004249EE0}">
      <dsp:nvSpPr>
        <dsp:cNvPr id="0" name=""/>
        <dsp:cNvSpPr/>
      </dsp:nvSpPr>
      <dsp:spPr>
        <a:xfrm>
          <a:off x="8580415" y="3013633"/>
          <a:ext cx="346314" cy="118504"/>
        </a:xfrm>
        <a:custGeom>
          <a:avLst/>
          <a:gdLst/>
          <a:ahLst/>
          <a:cxnLst/>
          <a:rect l="0" t="0" r="0" b="0"/>
          <a:pathLst>
            <a:path>
              <a:moveTo>
                <a:pt x="0" y="118504"/>
              </a:moveTo>
              <a:lnTo>
                <a:pt x="173157" y="118504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AEC8DE-5429-4549-875F-931A97932DAE}">
      <dsp:nvSpPr>
        <dsp:cNvPr id="0" name=""/>
        <dsp:cNvSpPr/>
      </dsp:nvSpPr>
      <dsp:spPr>
        <a:xfrm>
          <a:off x="8580415" y="2136570"/>
          <a:ext cx="346314" cy="995567"/>
        </a:xfrm>
        <a:custGeom>
          <a:avLst/>
          <a:gdLst/>
          <a:ahLst/>
          <a:cxnLst/>
          <a:rect l="0" t="0" r="0" b="0"/>
          <a:pathLst>
            <a:path>
              <a:moveTo>
                <a:pt x="0" y="995567"/>
              </a:moveTo>
              <a:lnTo>
                <a:pt x="173157" y="99556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FE3877-36A6-416E-9243-558627384F23}">
      <dsp:nvSpPr>
        <dsp:cNvPr id="0" name=""/>
        <dsp:cNvSpPr/>
      </dsp:nvSpPr>
      <dsp:spPr>
        <a:xfrm>
          <a:off x="6502528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F65EA7-1AF3-48ED-93D5-0D42B7CD8A92}">
      <dsp:nvSpPr>
        <dsp:cNvPr id="0" name=""/>
        <dsp:cNvSpPr/>
      </dsp:nvSpPr>
      <dsp:spPr>
        <a:xfrm>
          <a:off x="4424642" y="313213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B4DEFD-2105-424B-A354-86C6BD07780B}">
      <dsp:nvSpPr>
        <dsp:cNvPr id="0" name=""/>
        <dsp:cNvSpPr/>
      </dsp:nvSpPr>
      <dsp:spPr>
        <a:xfrm>
          <a:off x="4424642" y="2759849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7539C9-6B7F-40D2-8A31-A648FC9AB4FA}">
      <dsp:nvSpPr>
        <dsp:cNvPr id="0" name=""/>
        <dsp:cNvSpPr/>
      </dsp:nvSpPr>
      <dsp:spPr>
        <a:xfrm>
          <a:off x="2077617" y="3132137"/>
          <a:ext cx="346314" cy="122947"/>
        </a:xfrm>
        <a:custGeom>
          <a:avLst/>
          <a:gdLst/>
          <a:ahLst/>
          <a:cxnLst/>
          <a:rect l="0" t="0" r="0" b="0"/>
          <a:pathLst>
            <a:path>
              <a:moveTo>
                <a:pt x="0" y="122947"/>
              </a:moveTo>
              <a:lnTo>
                <a:pt x="173157" y="122947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953D80-FE57-4A10-838F-81ACF00F9E0A}">
      <dsp:nvSpPr>
        <dsp:cNvPr id="0" name=""/>
        <dsp:cNvSpPr/>
      </dsp:nvSpPr>
      <dsp:spPr>
        <a:xfrm>
          <a:off x="4424642" y="1642985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73157" y="0"/>
              </a:lnTo>
              <a:lnTo>
                <a:pt x="173157" y="372288"/>
              </a:lnTo>
              <a:lnTo>
                <a:pt x="346314" y="372288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A0E7BD-500E-4C99-BFC2-2B4E3D058A99}">
      <dsp:nvSpPr>
        <dsp:cNvPr id="0" name=""/>
        <dsp:cNvSpPr/>
      </dsp:nvSpPr>
      <dsp:spPr>
        <a:xfrm>
          <a:off x="4424642" y="1270697"/>
          <a:ext cx="346314" cy="372288"/>
        </a:xfrm>
        <a:custGeom>
          <a:avLst/>
          <a:gdLst/>
          <a:ahLst/>
          <a:cxnLst/>
          <a:rect l="0" t="0" r="0" b="0"/>
          <a:pathLst>
            <a:path>
              <a:moveTo>
                <a:pt x="0" y="372288"/>
              </a:moveTo>
              <a:lnTo>
                <a:pt x="173157" y="372288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1C9BAEE-C437-4DAE-A271-512DC787FACB}">
      <dsp:nvSpPr>
        <dsp:cNvPr id="0" name=""/>
        <dsp:cNvSpPr/>
      </dsp:nvSpPr>
      <dsp:spPr>
        <a:xfrm>
          <a:off x="2077617" y="1642985"/>
          <a:ext cx="346314" cy="1612099"/>
        </a:xfrm>
        <a:custGeom>
          <a:avLst/>
          <a:gdLst/>
          <a:ahLst/>
          <a:cxnLst/>
          <a:rect l="0" t="0" r="0" b="0"/>
          <a:pathLst>
            <a:path>
              <a:moveTo>
                <a:pt x="0" y="1612099"/>
              </a:moveTo>
              <a:lnTo>
                <a:pt x="173157" y="1612099"/>
              </a:lnTo>
              <a:lnTo>
                <a:pt x="173157" y="0"/>
              </a:lnTo>
              <a:lnTo>
                <a:pt x="346314" y="0"/>
              </a:lnTo>
            </a:path>
          </a:pathLst>
        </a:custGeom>
        <a:noFill/>
        <a:ln w="127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831983-7C28-4C0C-A2E5-6FF61EC890CF}">
      <dsp:nvSpPr>
        <dsp:cNvPr id="0" name=""/>
        <dsp:cNvSpPr/>
      </dsp:nvSpPr>
      <dsp:spPr>
        <a:xfrm>
          <a:off x="7141" y="2991019"/>
          <a:ext cx="2070475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Evaporatör</a:t>
          </a:r>
          <a:endParaRPr lang="en-US" sz="2800" kern="1200" dirty="0"/>
        </a:p>
      </dsp:txBody>
      <dsp:txXfrm>
        <a:off x="7141" y="2991019"/>
        <a:ext cx="2070475" cy="528129"/>
      </dsp:txXfrm>
    </dsp:sp>
    <dsp:sp modelId="{01E33234-914C-4833-9EFE-203C3ABF14D6}">
      <dsp:nvSpPr>
        <dsp:cNvPr id="0" name=""/>
        <dsp:cNvSpPr/>
      </dsp:nvSpPr>
      <dsp:spPr>
        <a:xfrm>
          <a:off x="2423931" y="1378920"/>
          <a:ext cx="2000710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Sıcaklık</a:t>
          </a:r>
          <a:endParaRPr lang="en-US" sz="2800" kern="1200" dirty="0"/>
        </a:p>
      </dsp:txBody>
      <dsp:txXfrm>
        <a:off x="2423931" y="1378920"/>
        <a:ext cx="2000710" cy="528129"/>
      </dsp:txXfrm>
    </dsp:sp>
    <dsp:sp modelId="{E03A306F-3602-4D58-9B86-75F40FAD3E0E}">
      <dsp:nvSpPr>
        <dsp:cNvPr id="0" name=""/>
        <dsp:cNvSpPr/>
      </dsp:nvSpPr>
      <dsp:spPr>
        <a:xfrm>
          <a:off x="4770956" y="100663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Düşük</a:t>
          </a:r>
          <a:endParaRPr lang="en-US" sz="2800" kern="1200" dirty="0"/>
        </a:p>
      </dsp:txBody>
      <dsp:txXfrm>
        <a:off x="4770956" y="1006632"/>
        <a:ext cx="1731572" cy="528129"/>
      </dsp:txXfrm>
    </dsp:sp>
    <dsp:sp modelId="{B8D7B006-F469-4F4A-92BD-AB96762986DA}">
      <dsp:nvSpPr>
        <dsp:cNvPr id="0" name=""/>
        <dsp:cNvSpPr/>
      </dsp:nvSpPr>
      <dsp:spPr>
        <a:xfrm>
          <a:off x="4770956" y="175120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Yüksek</a:t>
          </a:r>
          <a:endParaRPr lang="en-US" sz="2800" kern="1200" dirty="0"/>
        </a:p>
      </dsp:txBody>
      <dsp:txXfrm>
        <a:off x="4770956" y="1751208"/>
        <a:ext cx="1731572" cy="528129"/>
      </dsp:txXfrm>
    </dsp:sp>
    <dsp:sp modelId="{A084BB94-A249-41BA-BC77-C145D24C61B6}">
      <dsp:nvSpPr>
        <dsp:cNvPr id="0" name=""/>
        <dsp:cNvSpPr/>
      </dsp:nvSpPr>
      <dsp:spPr>
        <a:xfrm>
          <a:off x="2423931" y="2746742"/>
          <a:ext cx="2000710" cy="77078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Isı değiştirici</a:t>
          </a:r>
          <a:endParaRPr lang="en-US" sz="2800" kern="1200" dirty="0"/>
        </a:p>
      </dsp:txBody>
      <dsp:txXfrm>
        <a:off x="2423931" y="2746742"/>
        <a:ext cx="2000710" cy="770789"/>
      </dsp:txXfrm>
    </dsp:sp>
    <dsp:sp modelId="{6E2786E7-27D6-4967-B36D-FBF331251077}">
      <dsp:nvSpPr>
        <dsp:cNvPr id="0" name=""/>
        <dsp:cNvSpPr/>
      </dsp:nvSpPr>
      <dsp:spPr>
        <a:xfrm>
          <a:off x="4770956" y="2495784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Plakalı</a:t>
          </a:r>
          <a:endParaRPr lang="en-US" sz="2800" kern="1200" dirty="0"/>
        </a:p>
      </dsp:txBody>
      <dsp:txXfrm>
        <a:off x="4770956" y="2495784"/>
        <a:ext cx="1731572" cy="528129"/>
      </dsp:txXfrm>
    </dsp:sp>
    <dsp:sp modelId="{54836B14-4986-43A3-89C6-64A150E0E850}">
      <dsp:nvSpPr>
        <dsp:cNvPr id="0" name=""/>
        <dsp:cNvSpPr/>
      </dsp:nvSpPr>
      <dsp:spPr>
        <a:xfrm>
          <a:off x="4770956" y="3240360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 err="1"/>
            <a:t>Borusal</a:t>
          </a:r>
          <a:endParaRPr lang="en-US" sz="2800" kern="1200" dirty="0"/>
        </a:p>
      </dsp:txBody>
      <dsp:txXfrm>
        <a:off x="4770956" y="3240360"/>
        <a:ext cx="1731572" cy="528129"/>
      </dsp:txXfrm>
    </dsp:sp>
    <dsp:sp modelId="{C979C3B2-9285-4A5D-9516-01A606B4737F}">
      <dsp:nvSpPr>
        <dsp:cNvPr id="0" name=""/>
        <dsp:cNvSpPr/>
      </dsp:nvSpPr>
      <dsp:spPr>
        <a:xfrm>
          <a:off x="6848843" y="286807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Uzun</a:t>
          </a:r>
          <a:endParaRPr lang="en-US" sz="2800" kern="1200" dirty="0"/>
        </a:p>
      </dsp:txBody>
      <dsp:txXfrm>
        <a:off x="6848843" y="2868072"/>
        <a:ext cx="1731572" cy="528129"/>
      </dsp:txXfrm>
    </dsp:sp>
    <dsp:sp modelId="{5E61026A-5B9E-4135-8372-B33A461ADA62}">
      <dsp:nvSpPr>
        <dsp:cNvPr id="0" name=""/>
        <dsp:cNvSpPr/>
      </dsp:nvSpPr>
      <dsp:spPr>
        <a:xfrm>
          <a:off x="8926730" y="1872505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İnen film </a:t>
          </a:r>
          <a:endParaRPr lang="en-US" sz="2800" kern="1200" dirty="0"/>
        </a:p>
      </dsp:txBody>
      <dsp:txXfrm>
        <a:off x="8926730" y="1872505"/>
        <a:ext cx="1731572" cy="528129"/>
      </dsp:txXfrm>
    </dsp:sp>
    <dsp:sp modelId="{CCF0D5A9-4D26-445C-9A6C-C2990784D343}">
      <dsp:nvSpPr>
        <dsp:cNvPr id="0" name=""/>
        <dsp:cNvSpPr/>
      </dsp:nvSpPr>
      <dsp:spPr>
        <a:xfrm>
          <a:off x="8926730" y="2617081"/>
          <a:ext cx="1731572" cy="7931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film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8926730" y="2617081"/>
        <a:ext cx="1731572" cy="793102"/>
      </dsp:txXfrm>
    </dsp:sp>
    <dsp:sp modelId="{A6D566F7-27B0-4229-B51B-E44AC87531FD}">
      <dsp:nvSpPr>
        <dsp:cNvPr id="0" name=""/>
        <dsp:cNvSpPr/>
      </dsp:nvSpPr>
      <dsp:spPr>
        <a:xfrm>
          <a:off x="8926730" y="3626631"/>
          <a:ext cx="1731572" cy="76513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Tırmanan inen film</a:t>
          </a:r>
          <a:endParaRPr lang="en-US" sz="2800" kern="1200" dirty="0"/>
        </a:p>
      </dsp:txBody>
      <dsp:txXfrm>
        <a:off x="8926730" y="3626631"/>
        <a:ext cx="1731572" cy="765138"/>
      </dsp:txXfrm>
    </dsp:sp>
    <dsp:sp modelId="{BA3D0609-7199-4296-99B2-3E0AD8889E9F}">
      <dsp:nvSpPr>
        <dsp:cNvPr id="0" name=""/>
        <dsp:cNvSpPr/>
      </dsp:nvSpPr>
      <dsp:spPr>
        <a:xfrm>
          <a:off x="6848843" y="3612648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Kısa</a:t>
          </a:r>
          <a:endParaRPr lang="en-US" sz="2800" kern="1200" dirty="0"/>
        </a:p>
      </dsp:txBody>
      <dsp:txXfrm>
        <a:off x="6848843" y="3612648"/>
        <a:ext cx="1731572" cy="528129"/>
      </dsp:txXfrm>
    </dsp:sp>
    <dsp:sp modelId="{A6939A49-A589-4A14-B724-E5DDB8672B17}">
      <dsp:nvSpPr>
        <dsp:cNvPr id="0" name=""/>
        <dsp:cNvSpPr/>
      </dsp:nvSpPr>
      <dsp:spPr>
        <a:xfrm>
          <a:off x="2423931" y="4111330"/>
          <a:ext cx="2000710" cy="101991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sıvının hareketinin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2423931" y="4111330"/>
        <a:ext cx="2000710" cy="1019918"/>
      </dsp:txXfrm>
    </dsp:sp>
    <dsp:sp modelId="{20780CDF-1E41-4E70-AA5D-4CF22CD7A859}">
      <dsp:nvSpPr>
        <dsp:cNvPr id="0" name=""/>
        <dsp:cNvSpPr/>
      </dsp:nvSpPr>
      <dsp:spPr>
        <a:xfrm>
          <a:off x="4770956" y="3984936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Termal</a:t>
          </a:r>
          <a:endParaRPr lang="en-US" sz="2800" kern="1200" dirty="0"/>
        </a:p>
      </dsp:txBody>
      <dsp:txXfrm>
        <a:off x="4770956" y="3984936"/>
        <a:ext cx="1731572" cy="528129"/>
      </dsp:txXfrm>
    </dsp:sp>
    <dsp:sp modelId="{03A7D7E4-87B2-46C6-A57C-FEF8F35DE19C}">
      <dsp:nvSpPr>
        <dsp:cNvPr id="0" name=""/>
        <dsp:cNvSpPr/>
      </dsp:nvSpPr>
      <dsp:spPr>
        <a:xfrm>
          <a:off x="4770956" y="4729512"/>
          <a:ext cx="1731572" cy="52812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>
              <a:latin typeface="Century Gothic"/>
              <a:ea typeface="+mn-ea"/>
              <a:cs typeface="+mn-cs"/>
            </a:rPr>
            <a:t>Zorlamalı </a:t>
          </a:r>
          <a:endParaRPr lang="en-US" sz="2800" kern="1200" dirty="0">
            <a:latin typeface="Century Gothic"/>
            <a:ea typeface="+mn-ea"/>
            <a:cs typeface="+mn-cs"/>
          </a:endParaRPr>
        </a:p>
      </dsp:txBody>
      <dsp:txXfrm>
        <a:off x="4770956" y="4729512"/>
        <a:ext cx="1731572" cy="5281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4/18/2019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4/18/2019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http://www.gea.com/en/products/falling-film-evaporator.jsp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845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http://www.gea.com/en/products/forced-circulation-evaporator.jsp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71539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http://www.gea.com/en/products/plate-evaporator.jsp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796F01-7154-41E0-B48B-A6921757531A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3328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4/18/2019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4/18/2019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4/18/2019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4/18/2019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/>
              <a:pPr/>
              <a:t>4/18/2019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>
                <a:solidFill>
                  <a:schemeClr val="tx2">
                    <a:lumMod val="50000"/>
                    <a:lumOff val="50000"/>
                  </a:schemeClr>
                </a:solidFill>
              </a:defRPr>
            </a:lvl1pPr>
          </a:lstStyle>
          <a:p>
            <a:fld id="{EB37DED6-D4C7-42EE-AB49-D2E39E64FDE4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400" dirty="0"/>
              <a:t>GDM 302 </a:t>
            </a:r>
            <a:br>
              <a:rPr lang="tr-TR" sz="4400" dirty="0"/>
            </a:br>
            <a:r>
              <a:rPr lang="tr-TR" sz="4400" dirty="0"/>
              <a:t>Temel İşlemler II</a:t>
            </a:r>
            <a:br>
              <a:rPr lang="tr-TR" sz="4400" dirty="0"/>
            </a:br>
            <a:r>
              <a:rPr lang="tr-TR" sz="4400" dirty="0">
                <a:solidFill>
                  <a:srgbClr val="FF0000"/>
                </a:solidFill>
              </a:rPr>
              <a:t>Buharlaştırma 2	</a:t>
            </a:r>
            <a:r>
              <a:rPr lang="tr-TR" sz="2800" dirty="0">
                <a:solidFill>
                  <a:srgbClr val="FF0000"/>
                </a:solidFill>
              </a:rPr>
              <a:t>2018-2019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Mühendislik Mimarlık Fakültesi </a:t>
            </a:r>
          </a:p>
          <a:p>
            <a:r>
              <a:rPr lang="tr-TR" dirty="0"/>
              <a:t>Gıda Mühendisliği Bölümü</a:t>
            </a:r>
          </a:p>
          <a:p>
            <a:r>
              <a:rPr lang="tr-TR" b="1" dirty="0">
                <a:solidFill>
                  <a:srgbClr val="002060"/>
                </a:solidFill>
              </a:rPr>
              <a:t>Prof. Dr. Farhan ALFİN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107" y="296864"/>
            <a:ext cx="2143125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 err="1">
                <a:solidFill>
                  <a:srgbClr val="00B0F0"/>
                </a:solidFill>
              </a:rPr>
              <a:t>Brüdenin</a:t>
            </a:r>
            <a:r>
              <a:rPr lang="tr-TR" sz="2800" b="1" dirty="0"/>
              <a:t> bu şekildeki hareketi, </a:t>
            </a:r>
            <a:r>
              <a:rPr lang="tr-TR" sz="2800" b="1" dirty="0">
                <a:solidFill>
                  <a:srgbClr val="FF0000"/>
                </a:solidFill>
              </a:rPr>
              <a:t>sıvının boru çeperlerine </a:t>
            </a:r>
            <a:r>
              <a:rPr lang="tr-TR" sz="2800" b="1" dirty="0"/>
              <a:t>ince bir film halinde yayılmasını ve akışın hızlanmasını sağlar.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Oluşan film kalınlığı genellikle </a:t>
            </a:r>
            <a:r>
              <a:rPr lang="tr-TR" sz="2800" b="1" dirty="0">
                <a:solidFill>
                  <a:srgbClr val="FF0000"/>
                </a:solidFill>
              </a:rPr>
              <a:t>0.1 mm </a:t>
            </a:r>
            <a:r>
              <a:rPr lang="tr-TR" sz="2800" b="1" dirty="0"/>
              <a:t>civarındadır.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Film kalınlığının bu kadar ince oluşması, </a:t>
            </a:r>
            <a:r>
              <a:rPr lang="tr-TR" sz="2800" b="1" dirty="0">
                <a:solidFill>
                  <a:srgbClr val="FF0000"/>
                </a:solidFill>
              </a:rPr>
              <a:t>ısı transfer hızının çok yükselmesine </a:t>
            </a:r>
            <a:r>
              <a:rPr lang="tr-TR" sz="2800" b="1" dirty="0"/>
              <a:t>neden olmaktadır.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durum, bu </a:t>
            </a:r>
            <a:r>
              <a:rPr lang="tr-TR" sz="2800" b="1" dirty="0" err="1">
                <a:solidFill>
                  <a:srgbClr val="00B050"/>
                </a:solidFill>
              </a:rPr>
              <a:t>evaporatörlerin</a:t>
            </a:r>
            <a:r>
              <a:rPr lang="tr-TR" sz="2800" b="1" dirty="0">
                <a:solidFill>
                  <a:srgbClr val="00B050"/>
                </a:solidFill>
              </a:rPr>
              <a:t> üstünlüklerinden </a:t>
            </a:r>
            <a:r>
              <a:rPr lang="tr-TR" sz="2800" b="1" dirty="0"/>
              <a:t>birisidir. </a:t>
            </a:r>
          </a:p>
        </p:txBody>
      </p:sp>
    </p:spTree>
    <p:extLst>
      <p:ext uri="{BB962C8B-B14F-4D97-AF65-F5344CB8AC3E}">
        <p14:creationId xmlns:p14="http://schemas.microsoft.com/office/powerpoint/2010/main" val="131322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edilen sıvının konsantrasyonunun artık çok yüksek bir değere ulaşmış olduğu boruların alt kısımlarında, </a:t>
            </a:r>
            <a:r>
              <a:rPr lang="tr-TR" sz="2800" b="1" dirty="0">
                <a:solidFill>
                  <a:srgbClr val="FF0000"/>
                </a:solidFill>
              </a:rPr>
              <a:t>boru yüzeyleri üzerinde kesiksiz bir film oluşmasının zorlaşması</a:t>
            </a:r>
            <a:r>
              <a:rPr lang="tr-TR" sz="2800" b="1" dirty="0"/>
              <a:t>, bu </a:t>
            </a:r>
            <a:r>
              <a:rPr lang="tr-TR" sz="2800" b="1" dirty="0" err="1"/>
              <a:t>evaporatörlerin</a:t>
            </a:r>
            <a:r>
              <a:rPr lang="tr-TR" sz="2800" b="1" dirty="0"/>
              <a:t> bir </a:t>
            </a:r>
            <a:r>
              <a:rPr lang="tr-TR" sz="2800" b="1" dirty="0">
                <a:solidFill>
                  <a:srgbClr val="7030A0"/>
                </a:solidFill>
              </a:rPr>
              <a:t>olumsuzluğudur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Diğer taraftan bu tip </a:t>
            </a:r>
            <a:r>
              <a:rPr lang="tr-TR" sz="2800" b="1" dirty="0" err="1"/>
              <a:t>evaporatörlerde</a:t>
            </a:r>
            <a:r>
              <a:rPr lang="tr-TR" sz="2800" b="1" dirty="0"/>
              <a:t> en </a:t>
            </a:r>
            <a:r>
              <a:rPr lang="tr-TR" sz="2800" b="1" dirty="0">
                <a:solidFill>
                  <a:srgbClr val="00B0F0"/>
                </a:solidFill>
              </a:rPr>
              <a:t>önemli genel sorun</a:t>
            </a:r>
            <a:r>
              <a:rPr lang="tr-TR" sz="2800" b="1" dirty="0"/>
              <a:t>, konsantre edilen sıvıda </a:t>
            </a:r>
            <a:r>
              <a:rPr lang="tr-TR" sz="2800" b="1" dirty="0">
                <a:solidFill>
                  <a:srgbClr val="FF0000"/>
                </a:solidFill>
              </a:rPr>
              <a:t>süspansiyon halinde bulunan parçacıkların</a:t>
            </a:r>
            <a:r>
              <a:rPr lang="tr-TR" sz="2800" b="1" dirty="0"/>
              <a:t>, tepedeki </a:t>
            </a:r>
            <a:r>
              <a:rPr lang="tr-TR" sz="2800" b="1" dirty="0">
                <a:solidFill>
                  <a:srgbClr val="00B050"/>
                </a:solidFill>
              </a:rPr>
              <a:t>dağıtma sisteminin tıkanmasına </a:t>
            </a:r>
            <a:r>
              <a:rPr lang="tr-TR" sz="2800" b="1" dirty="0"/>
              <a:t>yol açmasıdır.</a:t>
            </a:r>
          </a:p>
        </p:txBody>
      </p:sp>
    </p:spTree>
    <p:extLst>
      <p:ext uri="{BB962C8B-B14F-4D97-AF65-F5344CB8AC3E}">
        <p14:creationId xmlns:p14="http://schemas.microsoft.com/office/powerpoint/2010/main" val="138636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Bu, nedenle sistemin düzenli olarak </a:t>
            </a:r>
            <a:r>
              <a:rPr lang="tr-TR" sz="2800" b="1" dirty="0">
                <a:solidFill>
                  <a:srgbClr val="FF0000"/>
                </a:solidFill>
              </a:rPr>
              <a:t>temizlenmesi gerekmektedir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Beslemenin her boruya tepeden ayrı ayrı </a:t>
            </a:r>
            <a:r>
              <a:rPr lang="tr-TR" sz="2800" b="1" dirty="0">
                <a:solidFill>
                  <a:srgbClr val="FF0000"/>
                </a:solidFill>
              </a:rPr>
              <a:t>püskürtme memeleri</a:t>
            </a:r>
            <a:r>
              <a:rPr lang="tr-TR" sz="2800" b="1" dirty="0"/>
              <a:t> ile yapılması suretiyle bu sorun aşılmaya çalışılmaktadır.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Gıda endüstrisinde ve özellikle meyve suyu endüstrisinde, öncelikle de </a:t>
            </a:r>
            <a:r>
              <a:rPr lang="tr-TR" sz="2800" b="1" dirty="0" err="1">
                <a:solidFill>
                  <a:srgbClr val="00B050"/>
                </a:solidFill>
              </a:rPr>
              <a:t>turunçıgil</a:t>
            </a:r>
            <a:r>
              <a:rPr lang="tr-TR" sz="2800" b="1" dirty="0">
                <a:solidFill>
                  <a:srgbClr val="00B050"/>
                </a:solidFill>
              </a:rPr>
              <a:t> sularının </a:t>
            </a:r>
            <a:r>
              <a:rPr lang="tr-TR" sz="2800" b="1" dirty="0"/>
              <a:t>konsantrasyonunda yaygın olarak kullanılan inen film </a:t>
            </a:r>
            <a:r>
              <a:rPr lang="tr-TR" sz="2800" b="1" dirty="0" err="1"/>
              <a:t>evaporatörler</a:t>
            </a:r>
            <a:r>
              <a:rPr lang="tr-TR" sz="2800" b="1" dirty="0"/>
              <a:t>, genellikle çok etkili sistem olarak uygulanmaktadır. </a:t>
            </a:r>
          </a:p>
        </p:txBody>
      </p:sp>
    </p:spTree>
    <p:extLst>
      <p:ext uri="{BB962C8B-B14F-4D97-AF65-F5344CB8AC3E}">
        <p14:creationId xmlns:p14="http://schemas.microsoft.com/office/powerpoint/2010/main" val="24628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kalış süresi</a:t>
            </a:r>
            <a:r>
              <a:rPr lang="tr-TR" sz="2800" b="1" dirty="0"/>
              <a:t>, genellikle, </a:t>
            </a:r>
            <a:r>
              <a:rPr lang="tr-TR" sz="2800" b="1" dirty="0">
                <a:solidFill>
                  <a:srgbClr val="FF0000"/>
                </a:solidFill>
              </a:rPr>
              <a:t>0.5-2.0 dakika</a:t>
            </a:r>
            <a:r>
              <a:rPr lang="tr-TR" sz="2800" b="1" dirty="0"/>
              <a:t> düzeyinde olmakla birlikte 30 saniyenin altına kadar düşen kalış süresi de söz konusudur.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Çok etkili inen film </a:t>
            </a:r>
            <a:r>
              <a:rPr lang="tr-TR" sz="2800" b="1" dirty="0" err="1"/>
              <a:t>evaporatör</a:t>
            </a:r>
            <a:r>
              <a:rPr lang="tr-TR" sz="2800" b="1" dirty="0"/>
              <a:t> sistemlerinde </a:t>
            </a:r>
            <a:r>
              <a:rPr lang="tr-TR" sz="2800" b="1" dirty="0">
                <a:solidFill>
                  <a:srgbClr val="FF0000"/>
                </a:solidFill>
              </a:rPr>
              <a:t>toplam ısı transfer katsayısı ilk etkide K=2500 W/m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 °C,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7030A0"/>
                </a:solidFill>
              </a:rPr>
              <a:t>son etkide ise K=1000 W/m</a:t>
            </a:r>
            <a:r>
              <a:rPr lang="tr-TR" sz="2800" b="1" baseline="30000" dirty="0">
                <a:solidFill>
                  <a:srgbClr val="7030A0"/>
                </a:solidFill>
              </a:rPr>
              <a:t>2</a:t>
            </a:r>
            <a:r>
              <a:rPr lang="tr-TR" sz="2800" b="1" dirty="0">
                <a:solidFill>
                  <a:srgbClr val="7030A0"/>
                </a:solidFill>
              </a:rPr>
              <a:t> °C </a:t>
            </a:r>
            <a:r>
              <a:rPr lang="tr-TR" sz="2800" b="1" dirty="0"/>
              <a:t>düzeylerinde bulunmaktadır.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evaporatörlerin</a:t>
            </a:r>
            <a:r>
              <a:rPr lang="tr-TR" sz="2800" b="1" dirty="0"/>
              <a:t> diğer üstün bir niteliği, </a:t>
            </a:r>
            <a:r>
              <a:rPr lang="tr-TR" sz="2800" b="1" dirty="0">
                <a:solidFill>
                  <a:srgbClr val="FF0000"/>
                </a:solidFill>
              </a:rPr>
              <a:t>ΔT=2°C </a:t>
            </a:r>
            <a:r>
              <a:rPr lang="tr-TR" sz="2800" b="1" dirty="0"/>
              <a:t>gibi düşük bir sıcaklık </a:t>
            </a:r>
            <a:r>
              <a:rPr lang="tr-TR" sz="2800" b="1" dirty="0" err="1"/>
              <a:t>basamaklaşmasına</a:t>
            </a:r>
            <a:r>
              <a:rPr lang="tr-TR" sz="2800" b="1" dirty="0"/>
              <a:t> kadar çalışılabilmesidir</a:t>
            </a:r>
          </a:p>
        </p:txBody>
      </p:sp>
    </p:spTree>
    <p:extLst>
      <p:ext uri="{BB962C8B-B14F-4D97-AF65-F5344CB8AC3E}">
        <p14:creationId xmlns:p14="http://schemas.microsoft.com/office/powerpoint/2010/main" val="313080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sz="4000" b="1" dirty="0"/>
              <a:t>Zorlamalı sirkülasyonlu </a:t>
            </a:r>
            <a:r>
              <a:rPr lang="tr-TR" sz="4000" b="1" dirty="0" err="1"/>
              <a:t>evaporatörler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ısı değiştirme ünitesiyle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kaynama ünitesi </a:t>
            </a:r>
            <a:r>
              <a:rPr lang="tr-TR" sz="2800" b="1" dirty="0"/>
              <a:t>(buharlaşma ünitesi) </a:t>
            </a:r>
            <a:r>
              <a:rPr lang="tr-TR" sz="2800" b="1" dirty="0">
                <a:solidFill>
                  <a:srgbClr val="00B050"/>
                </a:solidFill>
              </a:rPr>
              <a:t>belirgin bir şekilde ayrılmış </a:t>
            </a:r>
            <a:r>
              <a:rPr lang="tr-TR" sz="2800" b="1" dirty="0"/>
              <a:t>haldedir.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Isı değiştirme ünitesi</a:t>
            </a:r>
            <a:r>
              <a:rPr lang="tr-TR" sz="2800" b="1" dirty="0"/>
              <a:t>, dikey veya yatay </a:t>
            </a:r>
            <a:r>
              <a:rPr lang="tr-TR" sz="2800" b="1" dirty="0" err="1">
                <a:solidFill>
                  <a:srgbClr val="00B0F0"/>
                </a:solidFill>
              </a:rPr>
              <a:t>borusal</a:t>
            </a:r>
            <a:r>
              <a:rPr lang="tr-TR" sz="2800" b="1" dirty="0"/>
              <a:t> bir sistem olabildiği gibi, </a:t>
            </a:r>
            <a:r>
              <a:rPr lang="tr-TR" sz="2800" b="1" dirty="0">
                <a:solidFill>
                  <a:srgbClr val="00B050"/>
                </a:solidFill>
              </a:rPr>
              <a:t>plakalı</a:t>
            </a:r>
            <a:r>
              <a:rPr lang="tr-TR" sz="2800" b="1" dirty="0"/>
              <a:t> bir ısı değiştirici de olabilir.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edilecek sıvı, bu ısıtıcı üniteden </a:t>
            </a:r>
            <a:r>
              <a:rPr lang="tr-TR" sz="2800" b="1" dirty="0">
                <a:solidFill>
                  <a:srgbClr val="FF0000"/>
                </a:solidFill>
              </a:rPr>
              <a:t>sabit bir hızla pompalanarak</a:t>
            </a:r>
            <a:r>
              <a:rPr lang="tr-TR" sz="2800" b="1" dirty="0"/>
              <a:t> geçirilir. </a:t>
            </a:r>
          </a:p>
        </p:txBody>
      </p:sp>
    </p:spTree>
    <p:extLst>
      <p:ext uri="{BB962C8B-B14F-4D97-AF65-F5344CB8AC3E}">
        <p14:creationId xmlns:p14="http://schemas.microsoft.com/office/powerpoint/2010/main" val="1758277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2" descr="D:\niftem visit pic\forced_circulation_crystallizer_f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7674" y="95197"/>
            <a:ext cx="5616624" cy="6077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417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194" y="404664"/>
            <a:ext cx="11063583" cy="6223266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1117309" y="1196752"/>
            <a:ext cx="3032887" cy="4895552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2800" b="1" dirty="0"/>
              <a:t>A= Besleme, </a:t>
            </a:r>
          </a:p>
          <a:p>
            <a:pPr marL="0" indent="0">
              <a:buNone/>
            </a:pPr>
            <a:r>
              <a:rPr lang="tr-TR" sz="2800" b="1" dirty="0"/>
              <a:t>B= Konsantre, </a:t>
            </a:r>
          </a:p>
          <a:p>
            <a:pPr marL="0" indent="0">
              <a:buNone/>
            </a:pPr>
            <a:r>
              <a:rPr lang="tr-TR" sz="2800" b="1" dirty="0"/>
              <a:t>C= </a:t>
            </a:r>
            <a:r>
              <a:rPr lang="tr-TR" sz="2800" b="1" dirty="0" err="1"/>
              <a:t>Kondensat</a:t>
            </a:r>
            <a:r>
              <a:rPr lang="tr-TR" sz="2800" b="1" dirty="0"/>
              <a:t>, </a:t>
            </a:r>
          </a:p>
          <a:p>
            <a:pPr marL="0" indent="0">
              <a:buNone/>
            </a:pPr>
            <a:r>
              <a:rPr lang="tr-TR" sz="2800" b="1" dirty="0"/>
              <a:t>D= Buhar, </a:t>
            </a:r>
          </a:p>
          <a:p>
            <a:pPr marL="0" indent="0">
              <a:buNone/>
            </a:pPr>
            <a:r>
              <a:rPr lang="tr-TR" sz="2800" b="1" dirty="0"/>
              <a:t>E= </a:t>
            </a:r>
            <a:r>
              <a:rPr lang="tr-TR" sz="2800" b="1" dirty="0" err="1"/>
              <a:t>Büde</a:t>
            </a:r>
            <a:r>
              <a:rPr lang="tr-TR" sz="2800" b="1" dirty="0"/>
              <a:t>, </a:t>
            </a:r>
          </a:p>
        </p:txBody>
      </p:sp>
      <p:sp>
        <p:nvSpPr>
          <p:cNvPr id="8" name="Rectangle 7"/>
          <p:cNvSpPr/>
          <p:nvPr/>
        </p:nvSpPr>
        <p:spPr>
          <a:xfrm>
            <a:off x="7102524" y="1979184"/>
            <a:ext cx="475252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1= Ani buharlaşma/ </a:t>
            </a:r>
            <a:r>
              <a:rPr lang="tr-TR" sz="2800" b="1" dirty="0" err="1"/>
              <a:t>seperatör</a:t>
            </a:r>
            <a:r>
              <a:rPr lang="tr-TR" sz="2800" b="1" dirty="0"/>
              <a:t>, </a:t>
            </a:r>
          </a:p>
          <a:p>
            <a:r>
              <a:rPr lang="tr-TR" sz="2800" b="1" dirty="0"/>
              <a:t>2= </a:t>
            </a:r>
            <a:r>
              <a:rPr lang="tr-TR" sz="2800" b="1" dirty="0" err="1"/>
              <a:t>Kalinderia</a:t>
            </a:r>
            <a:r>
              <a:rPr lang="tr-TR" sz="28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63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Sıvının </a:t>
            </a:r>
            <a:r>
              <a:rPr lang="tr-TR" sz="2800" b="1" dirty="0">
                <a:solidFill>
                  <a:srgbClr val="FF0000"/>
                </a:solidFill>
              </a:rPr>
              <a:t>akış hızı 5 m/s </a:t>
            </a:r>
            <a:r>
              <a:rPr lang="tr-TR" sz="2800" b="1" dirty="0"/>
              <a:t>üzerine çıkabilecek kadar yüksektir.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hız nedeniyle akış, genellikle </a:t>
            </a:r>
            <a:r>
              <a:rPr lang="tr-TR" sz="2800" b="1" dirty="0" err="1">
                <a:solidFill>
                  <a:srgbClr val="FF0000"/>
                </a:solidFill>
              </a:rPr>
              <a:t>turbulent</a:t>
            </a:r>
            <a:r>
              <a:rPr lang="tr-TR" sz="2800" b="1" dirty="0"/>
              <a:t> bir niteliğe ulaşmaktadır.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Esasen zorlamalı sirkülasyonun </a:t>
            </a:r>
            <a:r>
              <a:rPr lang="tr-TR" sz="2800" b="1" dirty="0">
                <a:solidFill>
                  <a:srgbClr val="FF0000"/>
                </a:solidFill>
              </a:rPr>
              <a:t>amacı da budur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Basınç altında </a:t>
            </a:r>
            <a:r>
              <a:rPr lang="tr-TR" sz="2800" b="1" dirty="0"/>
              <a:t>kaynama noktasına kadar ısınmış sıvı, burada </a:t>
            </a:r>
            <a:r>
              <a:rPr lang="tr-TR" sz="2800" b="1" dirty="0">
                <a:solidFill>
                  <a:srgbClr val="00B050"/>
                </a:solidFill>
              </a:rPr>
              <a:t>kaynamaz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63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Ancak, ısıtma ünitesinden biraz daha düşük bir basıncın hakim olduğu </a:t>
            </a:r>
            <a:r>
              <a:rPr lang="tr-TR" sz="2800" b="1" dirty="0">
                <a:solidFill>
                  <a:srgbClr val="00B050"/>
                </a:solidFill>
              </a:rPr>
              <a:t>kaynama ünitesine </a:t>
            </a:r>
            <a:r>
              <a:rPr lang="tr-TR" sz="2800" b="1" dirty="0"/>
              <a:t>ulaşınca, birden bire </a:t>
            </a:r>
            <a:r>
              <a:rPr lang="tr-TR" sz="2800" b="1" dirty="0">
                <a:solidFill>
                  <a:srgbClr val="FF0000"/>
                </a:solidFill>
              </a:rPr>
              <a:t>buharlaşma başlar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Birden bire buharlaşma olayına "</a:t>
            </a:r>
            <a:r>
              <a:rPr lang="en-US" sz="2800" b="1" dirty="0"/>
              <a:t>flashing</a:t>
            </a:r>
            <a:r>
              <a:rPr lang="tr-TR" sz="2800" b="1" dirty="0"/>
              <a:t>", bu olayın gerçekleştiği buharlaşma ünitesine "</a:t>
            </a:r>
            <a:r>
              <a:rPr lang="en-US" sz="2800" b="1" dirty="0"/>
              <a:t>flashing chamber</a:t>
            </a:r>
            <a:r>
              <a:rPr lang="tr-TR" sz="2800" b="1" dirty="0"/>
              <a:t>", bu tür </a:t>
            </a:r>
            <a:r>
              <a:rPr lang="tr-TR" sz="2800" b="1" dirty="0" err="1"/>
              <a:t>evaporatörlere</a:t>
            </a:r>
            <a:r>
              <a:rPr lang="tr-TR" sz="2800" b="1" dirty="0"/>
              <a:t> ise "</a:t>
            </a:r>
            <a:r>
              <a:rPr lang="en-US" sz="2800" b="1" dirty="0">
                <a:solidFill>
                  <a:srgbClr val="FF0000"/>
                </a:solidFill>
              </a:rPr>
              <a:t>flash </a:t>
            </a:r>
            <a:r>
              <a:rPr lang="en-US" sz="2800" b="1" dirty="0" err="1">
                <a:solidFill>
                  <a:srgbClr val="FF0000"/>
                </a:solidFill>
              </a:rPr>
              <a:t>evaporatörler</a:t>
            </a:r>
            <a:r>
              <a:rPr lang="tr-TR" sz="2800" b="1" dirty="0"/>
              <a:t>" denir.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 </a:t>
            </a:r>
            <a:r>
              <a:rPr lang="tr-TR" sz="2800" b="1" dirty="0" err="1"/>
              <a:t>flash</a:t>
            </a:r>
            <a:r>
              <a:rPr lang="tr-TR" sz="2800" b="1" dirty="0"/>
              <a:t> </a:t>
            </a:r>
            <a:r>
              <a:rPr lang="tr-TR" sz="2800" b="1" dirty="0" err="1"/>
              <a:t>evaporatörler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zorlamalı sirkülasyonlu </a:t>
            </a:r>
            <a:r>
              <a:rPr lang="tr-TR" sz="2800" b="1" dirty="0" err="1"/>
              <a:t>evaporatörlerdir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82977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Zorlamalı sirkülasyonlu </a:t>
            </a:r>
            <a:r>
              <a:rPr lang="tr-TR" sz="2800" b="1" dirty="0" err="1"/>
              <a:t>evaporatörler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viskozitesi yüksek ürünler ile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süspansiyon halinde parçacıklar </a:t>
            </a:r>
            <a:r>
              <a:rPr lang="tr-TR" sz="2800" b="1" dirty="0"/>
              <a:t>içeren ürünlerin konsantrasyonunda başarı ile uygulanmaktadır.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edilen ürünün </a:t>
            </a:r>
            <a:r>
              <a:rPr lang="tr-TR" sz="2800" b="1" dirty="0">
                <a:solidFill>
                  <a:srgbClr val="00B0F0"/>
                </a:solidFill>
              </a:rPr>
              <a:t>ısıtma yüzeyleri üzerinde hızla hareket etmesi </a:t>
            </a:r>
            <a:r>
              <a:rPr lang="tr-TR" sz="2800" b="1" dirty="0"/>
              <a:t>ve kaynama noktasına erişmesine rağmen burada buharlaşmanın olmaması nedenleriyle, doğal sirkülasyonlu </a:t>
            </a:r>
            <a:r>
              <a:rPr lang="tr-TR" sz="2800" b="1" dirty="0" err="1"/>
              <a:t>evaporatörlere</a:t>
            </a:r>
            <a:r>
              <a:rPr lang="tr-TR" sz="2800" b="1" dirty="0"/>
              <a:t> kıyasla, </a:t>
            </a:r>
            <a:r>
              <a:rPr lang="tr-TR" sz="2800" b="1" dirty="0">
                <a:solidFill>
                  <a:srgbClr val="00B050"/>
                </a:solidFill>
              </a:rPr>
              <a:t>ürünün yüzeye yapışması</a:t>
            </a:r>
            <a:r>
              <a:rPr lang="tr-TR" sz="2800" b="1" dirty="0"/>
              <a:t>, burada zamanla bir kalıntı katmanı oluşturması ve hatta yanması </a:t>
            </a:r>
            <a:r>
              <a:rPr lang="tr-TR" sz="2800" b="1" dirty="0">
                <a:solidFill>
                  <a:srgbClr val="FF0000"/>
                </a:solidFill>
              </a:rPr>
              <a:t>olasılıkları çok düşüktür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7698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Bu Hafta</a:t>
            </a:r>
            <a:endParaRPr lang="tr-TR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5.6 EVAPORATÖRLER TİPLERİ</a:t>
            </a: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İnen film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Zorlamalı sirkülasyonlu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Mekaniksel destekli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tr-TR" sz="2800" b="1" dirty="0"/>
              <a:t>	Plakalı </a:t>
            </a:r>
            <a:r>
              <a:rPr lang="tr-TR" sz="2800" b="1" dirty="0" err="1"/>
              <a:t>evaporatörler</a:t>
            </a:r>
            <a:endParaRPr lang="tr-TR" sz="2800" b="1" dirty="0"/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6052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nitelikleriyle, </a:t>
            </a:r>
            <a:r>
              <a:rPr lang="tr-TR" sz="2800" b="1" dirty="0">
                <a:solidFill>
                  <a:srgbClr val="FF0000"/>
                </a:solidFill>
              </a:rPr>
              <a:t>domates püresi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FF0000"/>
                </a:solidFill>
              </a:rPr>
              <a:t>salçası</a:t>
            </a:r>
            <a:r>
              <a:rPr lang="tr-TR" sz="2800" b="1" dirty="0"/>
              <a:t> üretiminde bu </a:t>
            </a:r>
            <a:r>
              <a:rPr lang="tr-TR" sz="2800" b="1" dirty="0" err="1"/>
              <a:t>evaporatörler</a:t>
            </a:r>
            <a:r>
              <a:rPr lang="tr-TR" sz="2800" b="1" dirty="0"/>
              <a:t> yaygın olarak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Ayrıca </a:t>
            </a:r>
            <a:r>
              <a:rPr lang="tr-TR" sz="2800" b="1" dirty="0">
                <a:solidFill>
                  <a:srgbClr val="00B0F0"/>
                </a:solidFill>
              </a:rPr>
              <a:t>şeker endüstrisinde </a:t>
            </a:r>
            <a:r>
              <a:rPr lang="tr-TR" sz="2800" b="1" dirty="0" err="1"/>
              <a:t>rafinasyon</a:t>
            </a:r>
            <a:r>
              <a:rPr lang="tr-TR" sz="2800" b="1" dirty="0"/>
              <a:t> işleminin </a:t>
            </a:r>
            <a:r>
              <a:rPr lang="tr-TR" sz="2800" b="1" dirty="0" err="1"/>
              <a:t>kristalizasyon</a:t>
            </a:r>
            <a:r>
              <a:rPr lang="tr-TR" sz="2800" b="1" dirty="0"/>
              <a:t> aşamasında da bu </a:t>
            </a:r>
            <a:r>
              <a:rPr lang="tr-TR" sz="2800" b="1" dirty="0" err="1"/>
              <a:t>evaporatörler</a:t>
            </a:r>
            <a:r>
              <a:rPr lang="tr-TR" sz="2800" b="1" dirty="0"/>
              <a:t>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edilen ürünün ısı değiştirici yüzeylerde hızla hareket etmesine bağlı olarak, bu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toplam ısı transfer katsayısı K=2000 W/m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 °C</a:t>
            </a:r>
            <a:r>
              <a:rPr lang="tr-TR" sz="2800" b="1" dirty="0"/>
              <a:t> düzeyine kadar yükselebilmektedir. </a:t>
            </a:r>
          </a:p>
        </p:txBody>
      </p:sp>
    </p:spTree>
    <p:extLst>
      <p:ext uri="{BB962C8B-B14F-4D97-AF65-F5344CB8AC3E}">
        <p14:creationId xmlns:p14="http://schemas.microsoft.com/office/powerpoint/2010/main" val="82441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Mekaniksel destekli </a:t>
            </a:r>
            <a:r>
              <a:rPr lang="tr-TR" b="1" dirty="0" err="1"/>
              <a:t>evaporatörler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Viskoz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FF0000"/>
                </a:solidFill>
              </a:rPr>
              <a:t>ısıya duyarlı </a:t>
            </a:r>
            <a:r>
              <a:rPr lang="tr-TR" sz="2800" b="1" dirty="0"/>
              <a:t>sıvıların konsantrasyonunda, kaynama noktasına kadar ısıtma aşamasında sıvıya; </a:t>
            </a:r>
            <a:r>
              <a:rPr lang="tr-TR" sz="2800" b="1" dirty="0">
                <a:solidFill>
                  <a:srgbClr val="FF0000"/>
                </a:solidFill>
              </a:rPr>
              <a:t>sallama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çalkalama</a:t>
            </a:r>
            <a:r>
              <a:rPr lang="tr-TR" sz="2800" b="1" dirty="0"/>
              <a:t> veya </a:t>
            </a:r>
            <a:r>
              <a:rPr lang="tr-TR" sz="2800" b="1" dirty="0">
                <a:solidFill>
                  <a:srgbClr val="00B050"/>
                </a:solidFill>
              </a:rPr>
              <a:t>karıştırma</a:t>
            </a:r>
            <a:r>
              <a:rPr lang="tr-TR" sz="2800" b="1" dirty="0"/>
              <a:t> şeklinde bir hareket uygulayan </a:t>
            </a:r>
            <a:r>
              <a:rPr lang="tr-TR" sz="2800" b="1" dirty="0" err="1"/>
              <a:t>evaporatörler</a:t>
            </a:r>
            <a:r>
              <a:rPr lang="tr-TR" sz="2800" b="1" dirty="0"/>
              <a:t>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suretle sıvının </a:t>
            </a:r>
            <a:r>
              <a:rPr lang="tr-TR" sz="2800" b="1" dirty="0">
                <a:solidFill>
                  <a:srgbClr val="FF0000"/>
                </a:solidFill>
              </a:rPr>
              <a:t>daha hızlı ısınması </a:t>
            </a:r>
            <a:r>
              <a:rPr lang="tr-TR" sz="2800" b="1" dirty="0"/>
              <a:t>sağlandığı gibi, ısıtma yüzeylerinde aşırı ısı etkisinde kalması engellenebilmektedir. </a:t>
            </a:r>
          </a:p>
        </p:txBody>
      </p:sp>
    </p:spTree>
    <p:extLst>
      <p:ext uri="{BB962C8B-B14F-4D97-AF65-F5344CB8AC3E}">
        <p14:creationId xmlns:p14="http://schemas.microsoft.com/office/powerpoint/2010/main" val="823774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Bu, tencerede ısıtılan bir gıdanın sürekli olarak karıştırılmasının </a:t>
            </a:r>
            <a:r>
              <a:rPr lang="tr-TR" sz="2800" b="1" dirty="0" err="1"/>
              <a:t>evaporatörlerde</a:t>
            </a:r>
            <a:r>
              <a:rPr lang="tr-TR" sz="2800" b="1" dirty="0"/>
              <a:t> uygulanışından başka bir şey değildir.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Mekaniksel destekli </a:t>
            </a:r>
            <a:r>
              <a:rPr lang="tr-TR" sz="2800" b="1" dirty="0" err="1"/>
              <a:t>evaporatörler</a:t>
            </a:r>
            <a:r>
              <a:rPr lang="tr-TR" sz="2800" b="1" dirty="0"/>
              <a:t> denen bu </a:t>
            </a:r>
            <a:r>
              <a:rPr lang="tr-TR" sz="2800" b="1" dirty="0" err="1"/>
              <a:t>evaporatörlerin</a:t>
            </a:r>
            <a:r>
              <a:rPr lang="tr-TR" sz="2800" b="1" dirty="0"/>
              <a:t> en önemli örneği; "</a:t>
            </a:r>
            <a:r>
              <a:rPr lang="tr-TR" sz="2800" b="1" dirty="0">
                <a:solidFill>
                  <a:srgbClr val="FF0000"/>
                </a:solidFill>
              </a:rPr>
              <a:t>yüzey </a:t>
            </a:r>
            <a:r>
              <a:rPr lang="tr-TR" sz="2800" b="1" dirty="0" err="1">
                <a:solidFill>
                  <a:srgbClr val="FF0000"/>
                </a:solidFill>
              </a:rPr>
              <a:t>kazıyıcılı</a:t>
            </a:r>
            <a:r>
              <a:rPr lang="tr-TR" sz="2800" b="1" dirty="0">
                <a:solidFill>
                  <a:srgbClr val="FF0000"/>
                </a:solidFill>
              </a:rPr>
              <a:t> ince film </a:t>
            </a:r>
            <a:r>
              <a:rPr lang="tr-TR" sz="2800" b="1" dirty="0" err="1">
                <a:solidFill>
                  <a:srgbClr val="FF0000"/>
                </a:solidFill>
              </a:rPr>
              <a:t>evaporatörleri</a:t>
            </a:r>
            <a:r>
              <a:rPr lang="tr-TR" sz="2800" b="1" dirty="0"/>
              <a:t>" </a:t>
            </a:r>
            <a:r>
              <a:rPr lang="tr-TR" sz="2800" b="1" dirty="0" err="1"/>
              <a:t>dir</a:t>
            </a:r>
            <a:r>
              <a:rPr lang="tr-TR" sz="2800" b="1" dirty="0"/>
              <a:t> (</a:t>
            </a:r>
            <a:r>
              <a:rPr lang="en-US" sz="2800" b="1" dirty="0"/>
              <a:t>scraped surface thin film evaporators</a:t>
            </a:r>
            <a:r>
              <a:rPr lang="tr-TR" sz="2800" b="1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4121211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, "yüzey </a:t>
            </a:r>
            <a:r>
              <a:rPr lang="tr-TR" sz="2800" b="1" dirty="0" err="1"/>
              <a:t>sıyırıcılı</a:t>
            </a:r>
            <a:r>
              <a:rPr lang="tr-TR" sz="2800" b="1" dirty="0"/>
              <a:t> ince film </a:t>
            </a:r>
            <a:r>
              <a:rPr lang="tr-TR" sz="2800" b="1" dirty="0" err="1"/>
              <a:t>evaporatörleri</a:t>
            </a:r>
            <a:r>
              <a:rPr lang="tr-TR" sz="2800" b="1" dirty="0"/>
              <a:t>" (</a:t>
            </a:r>
            <a:r>
              <a:rPr lang="tr-TR" sz="2800" b="1" dirty="0" err="1"/>
              <a:t>wiped</a:t>
            </a:r>
            <a:r>
              <a:rPr lang="tr-TR" sz="2800" b="1" dirty="0"/>
              <a:t> film </a:t>
            </a:r>
            <a:r>
              <a:rPr lang="tr-TR" sz="2800" b="1" dirty="0" err="1"/>
              <a:t>evaporators</a:t>
            </a:r>
            <a:r>
              <a:rPr lang="tr-TR" sz="2800" b="1" dirty="0"/>
              <a:t>) veya "</a:t>
            </a:r>
            <a:r>
              <a:rPr lang="tr-TR" sz="2800" b="1" dirty="0">
                <a:solidFill>
                  <a:srgbClr val="FF0000"/>
                </a:solidFill>
              </a:rPr>
              <a:t>çalkalamak ince film </a:t>
            </a:r>
            <a:r>
              <a:rPr lang="tr-TR" sz="2800" b="1" dirty="0" err="1">
                <a:solidFill>
                  <a:srgbClr val="FF0000"/>
                </a:solidFill>
              </a:rPr>
              <a:t>evaporatörleri</a:t>
            </a:r>
            <a:r>
              <a:rPr lang="tr-TR" sz="2800" b="1" dirty="0"/>
              <a:t>" (</a:t>
            </a:r>
            <a:r>
              <a:rPr lang="tr-TR" sz="2800" b="1" dirty="0" err="1"/>
              <a:t>agitated</a:t>
            </a:r>
            <a:r>
              <a:rPr lang="tr-TR" sz="2800" b="1" dirty="0"/>
              <a:t> </a:t>
            </a:r>
            <a:r>
              <a:rPr lang="tr-TR" sz="2800" b="1" dirty="0" err="1"/>
              <a:t>thin</a:t>
            </a:r>
            <a:r>
              <a:rPr lang="tr-TR" sz="2800" b="1" dirty="0"/>
              <a:t> film </a:t>
            </a:r>
            <a:r>
              <a:rPr lang="tr-TR" sz="2800" b="1" dirty="0" err="1"/>
              <a:t>evaporators</a:t>
            </a:r>
            <a:r>
              <a:rPr lang="tr-TR" sz="2800" b="1" dirty="0"/>
              <a:t>) gibi değişik isimlerle de 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En yaygın ismi ile "</a:t>
            </a:r>
            <a:r>
              <a:rPr lang="tr-TR" sz="2800" b="1" dirty="0">
                <a:solidFill>
                  <a:srgbClr val="FF0000"/>
                </a:solidFill>
              </a:rPr>
              <a:t>yüzey </a:t>
            </a:r>
            <a:r>
              <a:rPr lang="tr-TR" sz="2800" b="1" dirty="0" err="1">
                <a:solidFill>
                  <a:srgbClr val="FF0000"/>
                </a:solidFill>
              </a:rPr>
              <a:t>kazıyıcılı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evaporatörler</a:t>
            </a:r>
            <a:r>
              <a:rPr lang="tr-TR" sz="2800" b="1" dirty="0"/>
              <a:t>" esas olarak, buhar gömlekli, </a:t>
            </a:r>
            <a:r>
              <a:rPr lang="tr-TR" sz="2800" b="1" dirty="0">
                <a:solidFill>
                  <a:srgbClr val="00B050"/>
                </a:solidFill>
              </a:rPr>
              <a:t>geniş çaplı dikey bir silindir </a:t>
            </a:r>
            <a:r>
              <a:rPr lang="tr-TR" sz="2800" b="1" dirty="0"/>
              <a:t>borudan ibarettir.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Silindir eksenindeki </a:t>
            </a:r>
            <a:r>
              <a:rPr lang="tr-TR" sz="2800" b="1" dirty="0">
                <a:solidFill>
                  <a:srgbClr val="00B0F0"/>
                </a:solidFill>
              </a:rPr>
              <a:t>mil (rotor) üzerinde, kanat </a:t>
            </a:r>
            <a:r>
              <a:rPr lang="tr-TR" sz="2800" b="1" dirty="0"/>
              <a:t>şeklinde sıyırma bıçakları yer almaktadır. </a:t>
            </a:r>
          </a:p>
        </p:txBody>
      </p:sp>
    </p:spTree>
    <p:extLst>
      <p:ext uri="{BB962C8B-B14F-4D97-AF65-F5344CB8AC3E}">
        <p14:creationId xmlns:p14="http://schemas.microsoft.com/office/powerpoint/2010/main" val="27639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3413" y="96982"/>
            <a:ext cx="6191250" cy="4648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9559" y="4002232"/>
            <a:ext cx="4038600" cy="25241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070" y="96982"/>
            <a:ext cx="2762250" cy="642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1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Genellikle olduğu gibi </a:t>
            </a:r>
            <a:r>
              <a:rPr lang="tr-TR" sz="2800" b="1" dirty="0">
                <a:solidFill>
                  <a:srgbClr val="00B0F0"/>
                </a:solidFill>
              </a:rPr>
              <a:t>besleme</a:t>
            </a:r>
            <a:r>
              <a:rPr lang="tr-TR" sz="2800" b="1" dirty="0"/>
              <a:t>, silindirin </a:t>
            </a:r>
            <a:r>
              <a:rPr lang="tr-TR" sz="2800" b="1" dirty="0">
                <a:solidFill>
                  <a:srgbClr val="FF0000"/>
                </a:solidFill>
              </a:rPr>
              <a:t>tepesinden</a:t>
            </a:r>
            <a:r>
              <a:rPr lang="tr-TR" sz="2800" b="1" dirty="0"/>
              <a:t> yapılmaktadır.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Rotorun sürekli dönüşü ile, üzerindeki sıyırıcılar konsantre edilen </a:t>
            </a:r>
            <a:r>
              <a:rPr lang="tr-TR" sz="2800" b="1" dirty="0">
                <a:solidFill>
                  <a:srgbClr val="FF0000"/>
                </a:solidFill>
              </a:rPr>
              <a:t>sıvıyı silindirin iç yüzeyine ince bir film halinde yaymaktadır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özellikleri ile yüzey </a:t>
            </a:r>
            <a:r>
              <a:rPr lang="tr-TR" sz="2800" b="1" dirty="0" err="1"/>
              <a:t>kazıyıcılı</a:t>
            </a:r>
            <a:r>
              <a:rPr lang="tr-TR" sz="2800" b="1" dirty="0"/>
              <a:t> </a:t>
            </a:r>
            <a:r>
              <a:rPr lang="tr-TR" sz="2800" b="1" dirty="0" err="1"/>
              <a:t>evaporatörlerin</a:t>
            </a:r>
            <a:r>
              <a:rPr lang="tr-TR" sz="2800" b="1" dirty="0"/>
              <a:t> "</a:t>
            </a:r>
            <a:r>
              <a:rPr lang="tr-TR" sz="2800" b="1" dirty="0">
                <a:solidFill>
                  <a:srgbClr val="00B0F0"/>
                </a:solidFill>
              </a:rPr>
              <a:t>yüzey </a:t>
            </a:r>
            <a:r>
              <a:rPr lang="tr-TR" sz="2800" b="1" dirty="0" err="1">
                <a:solidFill>
                  <a:srgbClr val="00B0F0"/>
                </a:solidFill>
              </a:rPr>
              <a:t>kazıyıcılı</a:t>
            </a:r>
            <a:r>
              <a:rPr lang="tr-TR" sz="2800" b="1" dirty="0">
                <a:solidFill>
                  <a:srgbClr val="00B0F0"/>
                </a:solidFill>
              </a:rPr>
              <a:t> ısı değiştiricilerle</a:t>
            </a:r>
            <a:r>
              <a:rPr lang="tr-TR" sz="2800" b="1" dirty="0"/>
              <a:t>" ayni ilkeye göre çalışmakta olduğu görülmektedir. </a:t>
            </a:r>
          </a:p>
        </p:txBody>
      </p:sp>
    </p:spTree>
    <p:extLst>
      <p:ext uri="{BB962C8B-B14F-4D97-AF65-F5344CB8AC3E}">
        <p14:creationId xmlns:p14="http://schemas.microsoft.com/office/powerpoint/2010/main" val="416070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Yüzey </a:t>
            </a:r>
            <a:r>
              <a:rPr lang="tr-TR" sz="2800" b="1" dirty="0" err="1"/>
              <a:t>sıyırcılar</a:t>
            </a:r>
            <a:r>
              <a:rPr lang="tr-TR" sz="2800" b="1" dirty="0"/>
              <a:t>, sıvının yüzeye ince bir film halinde yayılmasını sağladığı gibi, </a:t>
            </a:r>
            <a:r>
              <a:rPr lang="tr-TR" sz="2800" b="1" dirty="0">
                <a:solidFill>
                  <a:srgbClr val="FF0000"/>
                </a:solidFill>
              </a:rPr>
              <a:t>ısı transferinin </a:t>
            </a:r>
            <a:r>
              <a:rPr lang="tr-TR" sz="2800" b="1" dirty="0"/>
              <a:t>hızlanmasına </a:t>
            </a:r>
            <a:r>
              <a:rPr lang="tr-TR" sz="2800" b="1" dirty="0">
                <a:solidFill>
                  <a:srgbClr val="FF0000"/>
                </a:solidFill>
              </a:rPr>
              <a:t>(K=4000 W/m</a:t>
            </a:r>
            <a:r>
              <a:rPr lang="tr-TR" sz="2800" b="1" baseline="30000" dirty="0">
                <a:solidFill>
                  <a:srgbClr val="FF0000"/>
                </a:solidFill>
              </a:rPr>
              <a:t>2</a:t>
            </a:r>
            <a:r>
              <a:rPr lang="tr-TR" sz="2800" b="1" dirty="0">
                <a:solidFill>
                  <a:srgbClr val="FF0000"/>
                </a:solidFill>
              </a:rPr>
              <a:t> °C) </a:t>
            </a:r>
            <a:r>
              <a:rPr lang="tr-TR" sz="2800" b="1" dirty="0"/>
              <a:t>yardım etmekte ve yüzeyde kalıntı birikmesini engellemektedirler.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Konsantre edilmekte olan sıvı, silindir şeklindeki ısı değiştiricide ısınarak ve kaynama yükselmiş olarak </a:t>
            </a:r>
            <a:r>
              <a:rPr lang="tr-TR" sz="2800" b="1" dirty="0">
                <a:solidFill>
                  <a:srgbClr val="FF0000"/>
                </a:solidFill>
              </a:rPr>
              <a:t>silindirin altına ulaşır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Buradan doğrudan </a:t>
            </a:r>
            <a:r>
              <a:rPr lang="tr-TR" sz="2800" b="1" dirty="0" err="1"/>
              <a:t>separatöre</a:t>
            </a:r>
            <a:r>
              <a:rPr lang="tr-TR" sz="2800" b="1" dirty="0"/>
              <a:t> geçerek hızla buharlaşır, </a:t>
            </a:r>
            <a:r>
              <a:rPr lang="tr-TR" sz="2800" b="1" dirty="0" err="1"/>
              <a:t>brüde</a:t>
            </a:r>
            <a:r>
              <a:rPr lang="tr-TR" sz="2800" b="1" dirty="0"/>
              <a:t> ve konsantreye ayrılır.</a:t>
            </a:r>
          </a:p>
        </p:txBody>
      </p:sp>
    </p:spTree>
    <p:extLst>
      <p:ext uri="{BB962C8B-B14F-4D97-AF65-F5344CB8AC3E}">
        <p14:creationId xmlns:p14="http://schemas.microsoft.com/office/powerpoint/2010/main" val="3719180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Yüzey </a:t>
            </a:r>
            <a:r>
              <a:rPr lang="tr-TR" sz="2800" b="1" dirty="0" err="1"/>
              <a:t>kazıyıcılı</a:t>
            </a:r>
            <a:r>
              <a:rPr lang="tr-TR" sz="2800" b="1" dirty="0"/>
              <a:t>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rotor hızı 10-15 m/s, </a:t>
            </a:r>
            <a:r>
              <a:rPr lang="tr-TR" sz="2800" b="1" dirty="0"/>
              <a:t>ürünün </a:t>
            </a: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kalış süresi birkaç saniye </a:t>
            </a:r>
            <a:r>
              <a:rPr lang="tr-TR" sz="2800" b="1" dirty="0"/>
              <a:t>civarındadır.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bu </a:t>
            </a:r>
            <a:r>
              <a:rPr lang="tr-TR" sz="2800" b="1" dirty="0" err="1"/>
              <a:t>evaporatörlerde</a:t>
            </a:r>
            <a:r>
              <a:rPr lang="tr-TR" sz="2800" b="1" dirty="0"/>
              <a:t>, üründe ısının neden olduğu önemli bir olumsuzluk belirmeksizin </a:t>
            </a:r>
            <a:r>
              <a:rPr lang="tr-TR" sz="2800" b="1" dirty="0">
                <a:solidFill>
                  <a:srgbClr val="FF0000"/>
                </a:solidFill>
              </a:rPr>
              <a:t>çok yüksek ΔT değerlerinde</a:t>
            </a:r>
            <a:r>
              <a:rPr lang="tr-TR" sz="2800" b="1" dirty="0"/>
              <a:t> çalışma olanağı bulunmaktadır.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Yüzey </a:t>
            </a:r>
            <a:r>
              <a:rPr lang="tr-TR" sz="2800" b="1" dirty="0" err="1"/>
              <a:t>kazıyıcılı</a:t>
            </a:r>
            <a:r>
              <a:rPr lang="tr-TR" sz="2800" b="1" dirty="0"/>
              <a:t> </a:t>
            </a:r>
            <a:r>
              <a:rPr lang="tr-TR" sz="2800" b="1" dirty="0" err="1"/>
              <a:t>evaporatörlerde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FF0000"/>
                </a:solidFill>
              </a:rPr>
              <a:t>ısı değiştirme yüzey alanı sınırlıdır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962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Nitekim tüm ısıtma alanı bir silindirin iç yüzey alanından ibarettir.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 genellikle </a:t>
            </a:r>
            <a:r>
              <a:rPr lang="tr-TR" sz="2800" b="1" dirty="0">
                <a:solidFill>
                  <a:srgbClr val="FF0000"/>
                </a:solidFill>
              </a:rPr>
              <a:t>tek aşamalı bir sistem </a:t>
            </a:r>
            <a:r>
              <a:rPr lang="tr-TR" sz="2800" b="1" dirty="0"/>
              <a:t>olarak düzenlenmektedir.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nedenle </a:t>
            </a:r>
            <a:r>
              <a:rPr lang="tr-TR" sz="2800" b="1" dirty="0">
                <a:solidFill>
                  <a:srgbClr val="FF0000"/>
                </a:solidFill>
              </a:rPr>
              <a:t>kapasitesi de sınırlıdır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Tekrar vurgulamak gerekir ki, bu </a:t>
            </a:r>
            <a:r>
              <a:rPr lang="tr-TR" sz="2800" b="1" dirty="0" err="1"/>
              <a:t>evaporatörler</a:t>
            </a:r>
            <a:r>
              <a:rPr lang="tr-TR" sz="2800" b="1" dirty="0"/>
              <a:t>, başka </a:t>
            </a:r>
            <a:r>
              <a:rPr lang="tr-TR" sz="2800" b="1" dirty="0" err="1"/>
              <a:t>evaporatör</a:t>
            </a:r>
            <a:r>
              <a:rPr lang="tr-TR" sz="2800" b="1" dirty="0"/>
              <a:t> sistemlerinde konsantre edilemeyen, </a:t>
            </a:r>
            <a:r>
              <a:rPr lang="tr-TR" sz="2800" b="1" dirty="0">
                <a:solidFill>
                  <a:srgbClr val="00B050"/>
                </a:solidFill>
              </a:rPr>
              <a:t>viskozitesi yüksek ve yapışkan sıvıların </a:t>
            </a:r>
            <a:r>
              <a:rPr lang="tr-TR" sz="2800" b="1" dirty="0"/>
              <a:t>konsantre edilmesi amacıyla geliştirilmişlerdir. </a:t>
            </a:r>
          </a:p>
        </p:txBody>
      </p:sp>
    </p:spTree>
    <p:extLst>
      <p:ext uri="{BB962C8B-B14F-4D97-AF65-F5344CB8AC3E}">
        <p14:creationId xmlns:p14="http://schemas.microsoft.com/office/powerpoint/2010/main" val="205944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Hatta, önce başka tip bir </a:t>
            </a: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50"/>
                </a:solidFill>
              </a:rPr>
              <a:t>kısmen konsantre edilmiş ürünlerin</a:t>
            </a:r>
            <a:r>
              <a:rPr lang="tr-TR" sz="2800" b="1" dirty="0"/>
              <a:t>, son konsantrasyon işleminde tek aşamalı bir sistem olarak bu </a:t>
            </a:r>
            <a:r>
              <a:rPr lang="tr-TR" sz="2800" b="1" dirty="0" err="1"/>
              <a:t>evaporatöderden</a:t>
            </a:r>
            <a:r>
              <a:rPr lang="tr-TR" sz="2800" b="1" dirty="0"/>
              <a:t> yararlanılması oldukça yaygındır.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FF0000"/>
                </a:solidFill>
              </a:rPr>
              <a:t>Domates salçası </a:t>
            </a:r>
            <a:r>
              <a:rPr lang="tr-TR" sz="2800" b="1" dirty="0"/>
              <a:t>üretiminde; </a:t>
            </a:r>
            <a:r>
              <a:rPr lang="tr-TR" sz="2800" b="1" dirty="0">
                <a:solidFill>
                  <a:srgbClr val="00B0F0"/>
                </a:solidFill>
              </a:rPr>
              <a:t>jelatin</a:t>
            </a:r>
            <a:r>
              <a:rPr lang="tr-TR" sz="2800" b="1" dirty="0"/>
              <a:t> ve </a:t>
            </a:r>
            <a:r>
              <a:rPr lang="tr-TR" sz="2800" b="1" dirty="0">
                <a:solidFill>
                  <a:srgbClr val="00B050"/>
                </a:solidFill>
              </a:rPr>
              <a:t>peynir altı suyunun</a:t>
            </a:r>
            <a:r>
              <a:rPr lang="tr-TR" sz="2800" b="1" dirty="0"/>
              <a:t> konsantre edilmelerinde bu tür </a:t>
            </a:r>
            <a:r>
              <a:rPr lang="tr-TR" sz="2800" b="1" dirty="0" err="1"/>
              <a:t>evaporatörler</a:t>
            </a:r>
            <a:r>
              <a:rPr lang="tr-TR" sz="2800" b="1" dirty="0"/>
              <a:t> başarı ile kullanılmaktadır. </a:t>
            </a:r>
          </a:p>
        </p:txBody>
      </p:sp>
    </p:spTree>
    <p:extLst>
      <p:ext uri="{BB962C8B-B14F-4D97-AF65-F5344CB8AC3E}">
        <p14:creationId xmlns:p14="http://schemas.microsoft.com/office/powerpoint/2010/main" val="3340712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12588" y="4445000"/>
            <a:ext cx="7298047" cy="1930400"/>
          </a:xfrm>
        </p:spPr>
        <p:txBody>
          <a:bodyPr>
            <a:normAutofit/>
          </a:bodyPr>
          <a:lstStyle/>
          <a:p>
            <a:pPr marL="1162050" indent="-1162050"/>
            <a:endParaRPr lang="ar-SY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812589" y="763861"/>
            <a:ext cx="7008574" cy="1296987"/>
          </a:xfrm>
        </p:spPr>
        <p:txBody>
          <a:bodyPr>
            <a:noAutofit/>
          </a:bodyPr>
          <a:lstStyle/>
          <a:p>
            <a:pPr marL="992188" indent="-992188">
              <a:spcBef>
                <a:spcPts val="600"/>
              </a:spcBef>
            </a:pPr>
            <a:r>
              <a:rPr lang="tr-TR" sz="4400" b="1" dirty="0">
                <a:solidFill>
                  <a:srgbClr val="00B050"/>
                </a:solidFill>
              </a:rPr>
              <a:t>5.6 EVAPORATÖRLER TİPLERİ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6875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Plakalı </a:t>
            </a:r>
            <a:r>
              <a:rPr lang="tr-TR" b="1" dirty="0" err="1"/>
              <a:t>evaporatörler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evaporatörlerde</a:t>
            </a:r>
            <a:r>
              <a:rPr lang="tr-TR" sz="2800" b="1" dirty="0"/>
              <a:t>, konsantre edilecek sıvı bir </a:t>
            </a:r>
            <a:r>
              <a:rPr lang="tr-TR" sz="2800" b="1" dirty="0">
                <a:solidFill>
                  <a:srgbClr val="FF0000"/>
                </a:solidFill>
              </a:rPr>
              <a:t>plakalı Isı değiştiricide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kaynama noktasına kadar </a:t>
            </a:r>
            <a:r>
              <a:rPr lang="tr-TR" sz="2800" b="1" dirty="0"/>
              <a:t>ısıtıldıktan sonra, </a:t>
            </a:r>
            <a:r>
              <a:rPr lang="tr-TR" sz="2800" b="1" dirty="0" err="1">
                <a:solidFill>
                  <a:srgbClr val="00B050"/>
                </a:solidFill>
              </a:rPr>
              <a:t>separatöre</a:t>
            </a:r>
            <a:r>
              <a:rPr lang="tr-TR" sz="2800" b="1" dirty="0">
                <a:solidFill>
                  <a:srgbClr val="00B050"/>
                </a:solidFill>
              </a:rPr>
              <a:t> alınır </a:t>
            </a:r>
            <a:r>
              <a:rPr lang="tr-TR" sz="2800" b="1" dirty="0"/>
              <a:t>ve burada kaynama gerçekleşerek ürün, </a:t>
            </a:r>
            <a:r>
              <a:rPr lang="tr-TR" sz="2800" b="1" dirty="0" err="1"/>
              <a:t>brüde</a:t>
            </a:r>
            <a:r>
              <a:rPr lang="tr-TR" sz="2800" b="1" dirty="0"/>
              <a:t> ve konsantreye ayrılır.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Buna göre, </a:t>
            </a:r>
            <a:r>
              <a:rPr lang="tr-TR" sz="2800" b="1" dirty="0" err="1"/>
              <a:t>avaporatörün</a:t>
            </a:r>
            <a:r>
              <a:rPr lang="tr-TR" sz="2800" b="1" dirty="0"/>
              <a:t> temel ünitesini bir plakalı ısı değiştirici grubu oluşturmaktadır. </a:t>
            </a:r>
          </a:p>
        </p:txBody>
      </p:sp>
    </p:spTree>
    <p:extLst>
      <p:ext uri="{BB962C8B-B14F-4D97-AF65-F5344CB8AC3E}">
        <p14:creationId xmlns:p14="http://schemas.microsoft.com/office/powerpoint/2010/main" val="41254398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allOver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Plakalı ısı değiştirici, </a:t>
            </a:r>
            <a:r>
              <a:rPr lang="tr-TR" sz="2800" b="1" dirty="0">
                <a:solidFill>
                  <a:srgbClr val="00B050"/>
                </a:solidFill>
              </a:rPr>
              <a:t>bir seri </a:t>
            </a:r>
            <a:r>
              <a:rPr lang="tr-TR" sz="2800" b="1" dirty="0">
                <a:solidFill>
                  <a:srgbClr val="00B0F0"/>
                </a:solidFill>
              </a:rPr>
              <a:t>dörtlü plaka gruplarından </a:t>
            </a:r>
            <a:r>
              <a:rPr lang="tr-TR" sz="2800" b="1" dirty="0"/>
              <a:t>oluşmaktadır. </a:t>
            </a: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7493" y="1772816"/>
            <a:ext cx="8856984" cy="491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747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460" y="332656"/>
            <a:ext cx="10711051" cy="5585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05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558" y="241796"/>
            <a:ext cx="7704855" cy="593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076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325" y="108101"/>
            <a:ext cx="8841321" cy="6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27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4437" y="76200"/>
            <a:ext cx="10303098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89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8227" y="1473200"/>
            <a:ext cx="10076436" cy="390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9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860" y="398246"/>
            <a:ext cx="10716251" cy="602789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38232" y="2132856"/>
            <a:ext cx="309594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A= Ürün, </a:t>
            </a:r>
          </a:p>
          <a:p>
            <a:r>
              <a:rPr lang="tr-TR" sz="2800" b="1" dirty="0"/>
              <a:t>B=Konsantre, </a:t>
            </a:r>
          </a:p>
          <a:p>
            <a:r>
              <a:rPr lang="tr-TR" sz="2800" b="1" dirty="0"/>
              <a:t>C=</a:t>
            </a:r>
            <a:r>
              <a:rPr lang="tr-TR" sz="2800" b="1" dirty="0" err="1"/>
              <a:t>Kondansat</a:t>
            </a:r>
            <a:r>
              <a:rPr lang="tr-TR" sz="2800" b="1" dirty="0"/>
              <a:t>, </a:t>
            </a:r>
          </a:p>
          <a:p>
            <a:r>
              <a:rPr lang="tr-TR" sz="2800" b="1" dirty="0"/>
              <a:t>D=Buhar, </a:t>
            </a:r>
          </a:p>
          <a:p>
            <a:r>
              <a:rPr lang="tr-TR" sz="2800" b="1" dirty="0"/>
              <a:t>E=</a:t>
            </a:r>
            <a:r>
              <a:rPr lang="tr-TR" sz="2800" b="1" dirty="0" err="1"/>
              <a:t>Brüde</a:t>
            </a:r>
            <a:r>
              <a:rPr lang="tr-TR" sz="2800" b="1" dirty="0"/>
              <a:t>, </a:t>
            </a:r>
          </a:p>
        </p:txBody>
      </p:sp>
      <p:sp>
        <p:nvSpPr>
          <p:cNvPr id="8" name="Rectangle 7"/>
          <p:cNvSpPr/>
          <p:nvPr/>
        </p:nvSpPr>
        <p:spPr>
          <a:xfrm>
            <a:off x="837860" y="410251"/>
            <a:ext cx="38884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1=</a:t>
            </a:r>
            <a:r>
              <a:rPr lang="tr-TR" sz="2800" b="1" dirty="0" err="1"/>
              <a:t>Separatör</a:t>
            </a:r>
            <a:r>
              <a:rPr lang="tr-TR" sz="2800" b="1" dirty="0"/>
              <a:t>, </a:t>
            </a:r>
          </a:p>
          <a:p>
            <a:r>
              <a:rPr lang="tr-TR" sz="2800" b="1" dirty="0"/>
              <a:t>2= Ön-</a:t>
            </a:r>
            <a:r>
              <a:rPr lang="tr-TR" sz="2800" b="1" dirty="0" err="1"/>
              <a:t>Separatör</a:t>
            </a:r>
            <a:r>
              <a:rPr lang="tr-TR" sz="2800" b="1" dirty="0"/>
              <a:t>, </a:t>
            </a:r>
          </a:p>
          <a:p>
            <a:r>
              <a:rPr lang="tr-TR" sz="2800" b="1" dirty="0"/>
              <a:t>3= Plaka </a:t>
            </a:r>
            <a:r>
              <a:rPr lang="tr-TR" sz="2800" b="1" dirty="0" err="1"/>
              <a:t>kalandria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16164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>
                <a:solidFill>
                  <a:srgbClr val="00B0F0"/>
                </a:solidFill>
              </a:rPr>
              <a:t>Dörtlü bir plaka grubunda</a:t>
            </a:r>
            <a:r>
              <a:rPr lang="tr-TR" sz="2800" b="1" dirty="0"/>
              <a:t>, plakaların yan yana dizilmesiyle oluşan hücrelerin </a:t>
            </a:r>
            <a:r>
              <a:rPr lang="tr-TR" sz="2800" b="1" dirty="0">
                <a:solidFill>
                  <a:srgbClr val="FF0000"/>
                </a:solidFill>
              </a:rPr>
              <a:t>birincisinde buhar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ikincisinde ısıtılan sıvı</a:t>
            </a:r>
            <a:r>
              <a:rPr lang="tr-TR" sz="2800" b="1" dirty="0"/>
              <a:t>, örneğin meyve suyu, üçüncüsünde buhar, dördüncüsünde yine sıvı bulunmakta ve bu sıra aynı ilke ile devam etmektedir.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Böylece konsantre edilecek sıvı </a:t>
            </a:r>
            <a:r>
              <a:rPr lang="tr-TR" sz="2800" b="1" dirty="0">
                <a:solidFill>
                  <a:srgbClr val="FF0000"/>
                </a:solidFill>
              </a:rPr>
              <a:t>plakalar arasında ince bir katman </a:t>
            </a:r>
            <a:r>
              <a:rPr lang="tr-TR" sz="2800" b="1" dirty="0"/>
              <a:t>halinde akarken, her iki tarafındaki buhar hücresi ile hızla ısınmaktadır. </a:t>
            </a:r>
          </a:p>
        </p:txBody>
      </p:sp>
    </p:spTree>
    <p:extLst>
      <p:ext uri="{BB962C8B-B14F-4D97-AF65-F5344CB8AC3E}">
        <p14:creationId xmlns:p14="http://schemas.microsoft.com/office/powerpoint/2010/main" val="3615900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Plakalı ısı değiştirme ünitesine giren sıvı, </a:t>
            </a:r>
            <a:r>
              <a:rPr lang="tr-TR" sz="2800" b="1" dirty="0">
                <a:solidFill>
                  <a:srgbClr val="FF0000"/>
                </a:solidFill>
              </a:rPr>
              <a:t>ilk hücrenin </a:t>
            </a:r>
            <a:r>
              <a:rPr lang="tr-TR" sz="2800" b="1" dirty="0"/>
              <a:t>plaka yüzeyinde "</a:t>
            </a:r>
            <a:r>
              <a:rPr lang="tr-TR" sz="2800" b="1" dirty="0">
                <a:solidFill>
                  <a:srgbClr val="FF0000"/>
                </a:solidFill>
              </a:rPr>
              <a:t>tırmanan film</a:t>
            </a:r>
            <a:r>
              <a:rPr lang="tr-TR" sz="2800" b="1" dirty="0"/>
              <a:t>" şeklinde, </a:t>
            </a:r>
            <a:r>
              <a:rPr lang="tr-TR" sz="2800" b="1" dirty="0">
                <a:solidFill>
                  <a:srgbClr val="00B050"/>
                </a:solidFill>
              </a:rPr>
              <a:t>ikinci </a:t>
            </a:r>
            <a:r>
              <a:rPr lang="tr-TR" sz="2800" b="1" dirty="0"/>
              <a:t>hücrede ise "</a:t>
            </a:r>
            <a:r>
              <a:rPr lang="tr-TR" sz="2800" b="1" dirty="0">
                <a:solidFill>
                  <a:srgbClr val="00B050"/>
                </a:solidFill>
              </a:rPr>
              <a:t>inen film</a:t>
            </a:r>
            <a:r>
              <a:rPr lang="tr-TR" sz="2800" b="1" dirty="0"/>
              <a:t>" şeklinde hareket ederek, nihayet kaynama noktasına erişmiş olarak plaka grubunun alt tarafındaki toplama kanalına ulaşır.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Şu halde, her dört plaka bağımsız bir ünite olarak işlev görmektedir.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Bütün dörtlü ünitelerde bu şekilde kaynama derecesine kadar ısınmış sıvı, </a:t>
            </a:r>
            <a:r>
              <a:rPr lang="tr-TR" sz="2800" b="1" dirty="0">
                <a:solidFill>
                  <a:srgbClr val="FF0000"/>
                </a:solidFill>
              </a:rPr>
              <a:t>toplama kanalından geçerek </a:t>
            </a:r>
            <a:r>
              <a:rPr lang="tr-TR" sz="2800" b="1" dirty="0" err="1">
                <a:solidFill>
                  <a:srgbClr val="FF0000"/>
                </a:solidFill>
              </a:rPr>
              <a:t>separatöre</a:t>
            </a:r>
            <a:r>
              <a:rPr lang="tr-TR" sz="2800" b="1" dirty="0">
                <a:solidFill>
                  <a:srgbClr val="FF0000"/>
                </a:solidFill>
              </a:rPr>
              <a:t> ulaşır</a:t>
            </a:r>
            <a:r>
              <a:rPr lang="tr-TR" sz="28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1331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1959669"/>
              </p:ext>
            </p:extLst>
          </p:nvPr>
        </p:nvGraphicFramePr>
        <p:xfrm>
          <a:off x="1117600" y="333375"/>
          <a:ext cx="10156825" cy="626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Content Placeholder 1">
            <a:extLst>
              <a:ext uri="{FF2B5EF4-FFF2-40B4-BE49-F238E27FC236}">
                <a16:creationId xmlns:a16="http://schemas.microsoft.com/office/drawing/2014/main" id="{2D257E9C-17C2-4DF7-9744-94132AD47C5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0047896"/>
              </p:ext>
            </p:extLst>
          </p:nvPr>
        </p:nvGraphicFramePr>
        <p:xfrm>
          <a:off x="1117600" y="333375"/>
          <a:ext cx="10665444" cy="6264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98810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Kaynama, daha </a:t>
            </a:r>
            <a:r>
              <a:rPr lang="tr-TR" sz="2800" b="1" dirty="0">
                <a:solidFill>
                  <a:srgbClr val="FF0000"/>
                </a:solidFill>
              </a:rPr>
              <a:t>düşük basıncın hakim olduğu </a:t>
            </a:r>
            <a:r>
              <a:rPr lang="tr-TR" sz="2800" b="1" dirty="0" err="1">
                <a:solidFill>
                  <a:srgbClr val="FF0000"/>
                </a:solidFill>
              </a:rPr>
              <a:t>separatörde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/>
              <a:t>gerçekleşerek işlenen sıvı, burada </a:t>
            </a:r>
            <a:r>
              <a:rPr lang="tr-TR" sz="2800" b="1" dirty="0" err="1"/>
              <a:t>brüde</a:t>
            </a:r>
            <a:r>
              <a:rPr lang="tr-TR" sz="2800" b="1" dirty="0"/>
              <a:t> ve konsantreye ayırılır.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Plakalı </a:t>
            </a:r>
            <a:r>
              <a:rPr lang="tr-TR" sz="2800" b="1" dirty="0" err="1"/>
              <a:t>evaporatörler</a:t>
            </a:r>
            <a:r>
              <a:rPr lang="tr-TR" sz="2800" b="1" dirty="0"/>
              <a:t>, tek veya </a:t>
            </a:r>
            <a:r>
              <a:rPr lang="tr-TR" sz="2800" b="1" dirty="0">
                <a:solidFill>
                  <a:srgbClr val="FF0000"/>
                </a:solidFill>
              </a:rPr>
              <a:t>çok aşamalı sistemler </a:t>
            </a:r>
            <a:r>
              <a:rPr lang="tr-TR" sz="2800" b="1" dirty="0"/>
              <a:t>olarak dizayn edilmektedir.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Sistemde dörtlü </a:t>
            </a:r>
            <a:r>
              <a:rPr lang="tr-TR" sz="2800" b="1" dirty="0">
                <a:solidFill>
                  <a:srgbClr val="00B050"/>
                </a:solidFill>
              </a:rPr>
              <a:t>plaka grubu sayısı arttırılarak </a:t>
            </a:r>
            <a:r>
              <a:rPr lang="tr-TR" sz="2800" b="1" dirty="0" err="1"/>
              <a:t>evaporatör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00B0F0"/>
                </a:solidFill>
              </a:rPr>
              <a:t>kapasitesi yükseltilebilmektedir</a:t>
            </a:r>
            <a:r>
              <a:rPr lang="tr-TR" sz="2800" b="1" dirty="0"/>
              <a:t>.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Konsantre edilen ürünün </a:t>
            </a:r>
            <a:r>
              <a:rPr lang="tr-TR" sz="2800" b="1" dirty="0" err="1"/>
              <a:t>evaporatörde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kalış süresi </a:t>
            </a:r>
            <a:r>
              <a:rPr lang="tr-TR" sz="2800" b="1" dirty="0"/>
              <a:t>oldukça kısa olup, </a:t>
            </a:r>
            <a:r>
              <a:rPr lang="tr-TR" sz="2800" b="1" dirty="0">
                <a:solidFill>
                  <a:srgbClr val="FF0000"/>
                </a:solidFill>
              </a:rPr>
              <a:t>20 saniyeye </a:t>
            </a:r>
            <a:r>
              <a:rPr lang="tr-TR" sz="2800" b="1" dirty="0"/>
              <a:t>kadar düşebilmektedir. </a:t>
            </a:r>
          </a:p>
        </p:txBody>
      </p:sp>
    </p:spTree>
    <p:extLst>
      <p:ext uri="{BB962C8B-B14F-4D97-AF65-F5344CB8AC3E}">
        <p14:creationId xmlns:p14="http://schemas.microsoft.com/office/powerpoint/2010/main" val="329114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tr-TR" sz="2800" b="1" dirty="0"/>
              <a:t>Plakalı </a:t>
            </a:r>
            <a:r>
              <a:rPr lang="tr-TR" sz="2800" b="1" dirty="0" err="1"/>
              <a:t>evaporatörler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süt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50"/>
                </a:solidFill>
              </a:rPr>
              <a:t>meyve suları </a:t>
            </a:r>
            <a:r>
              <a:rPr lang="tr-TR" sz="2800" b="1" dirty="0"/>
              <a:t>ve </a:t>
            </a:r>
            <a:r>
              <a:rPr lang="tr-TR" sz="2800" b="1" dirty="0">
                <a:solidFill>
                  <a:srgbClr val="00B0F0"/>
                </a:solidFill>
              </a:rPr>
              <a:t>kahve </a:t>
            </a:r>
            <a:r>
              <a:rPr lang="tr-TR" sz="2800" b="1" dirty="0" err="1">
                <a:solidFill>
                  <a:srgbClr val="00B0F0"/>
                </a:solidFill>
              </a:rPr>
              <a:t>ekstraktı</a:t>
            </a:r>
            <a:r>
              <a:rPr lang="tr-TR" sz="2800" b="1" dirty="0">
                <a:solidFill>
                  <a:srgbClr val="00B0F0"/>
                </a:solidFill>
              </a:rPr>
              <a:t> konsantreleri </a:t>
            </a:r>
            <a:r>
              <a:rPr lang="tr-TR" sz="2800" b="1" dirty="0"/>
              <a:t>üretiminde ve ayrıca </a:t>
            </a:r>
            <a:r>
              <a:rPr lang="tr-TR" sz="2800" b="1" dirty="0">
                <a:solidFill>
                  <a:srgbClr val="FF0000"/>
                </a:solidFill>
              </a:rPr>
              <a:t>jelatin</a:t>
            </a:r>
            <a:r>
              <a:rPr lang="tr-TR" sz="2800" b="1" dirty="0"/>
              <a:t> üretiminde yaygın olarak kullanılmaktadır.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25064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tr-TR" b="1" dirty="0"/>
              <a:t>İnen Film </a:t>
            </a:r>
            <a:r>
              <a:rPr lang="tr-TR" b="1" dirty="0" err="1"/>
              <a:t>Evaporatörler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1701800"/>
            <a:ext cx="10157355" cy="489555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Bu </a:t>
            </a:r>
            <a:r>
              <a:rPr lang="tr-TR" sz="2800" b="1" dirty="0" err="1"/>
              <a:t>evaporatörler</a:t>
            </a:r>
            <a:r>
              <a:rPr lang="tr-TR" sz="2800" b="1" dirty="0"/>
              <a:t> de tırmanan film </a:t>
            </a:r>
            <a:r>
              <a:rPr lang="tr-TR" sz="2800" b="1" dirty="0" err="1"/>
              <a:t>evaporatörlere</a:t>
            </a:r>
            <a:r>
              <a:rPr lang="tr-TR" sz="2800" b="1" dirty="0"/>
              <a:t> benzeyen </a:t>
            </a:r>
            <a:r>
              <a:rPr lang="tr-TR" sz="2800" b="1" dirty="0" err="1">
                <a:solidFill>
                  <a:srgbClr val="FF0000"/>
                </a:solidFill>
              </a:rPr>
              <a:t>borusal</a:t>
            </a: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err="1">
                <a:solidFill>
                  <a:srgbClr val="FF0000"/>
                </a:solidFill>
              </a:rPr>
              <a:t>evaporatörlerdir</a:t>
            </a:r>
            <a:r>
              <a:rPr lang="tr-TR" sz="2800" b="1" dirty="0"/>
              <a:t>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Boruların uzunlukları </a:t>
            </a:r>
            <a:r>
              <a:rPr lang="tr-TR" sz="2800" b="1" dirty="0">
                <a:solidFill>
                  <a:srgbClr val="FF0000"/>
                </a:solidFill>
              </a:rPr>
              <a:t>5-15 m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iç çapları 25-30 mm </a:t>
            </a:r>
            <a:r>
              <a:rPr lang="tr-TR" sz="2800" b="1" dirty="0"/>
              <a:t>civarındadır. </a:t>
            </a:r>
          </a:p>
        </p:txBody>
      </p:sp>
    </p:spTree>
    <p:extLst>
      <p:ext uri="{BB962C8B-B14F-4D97-AF65-F5344CB8AC3E}">
        <p14:creationId xmlns:p14="http://schemas.microsoft.com/office/powerpoint/2010/main" val="265219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90" y="72752"/>
            <a:ext cx="11795700" cy="663508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505833" y="125536"/>
            <a:ext cx="22461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A= Besleme</a:t>
            </a:r>
          </a:p>
        </p:txBody>
      </p:sp>
      <p:sp>
        <p:nvSpPr>
          <p:cNvPr id="6" name="Rectangle 5"/>
          <p:cNvSpPr/>
          <p:nvPr/>
        </p:nvSpPr>
        <p:spPr>
          <a:xfrm>
            <a:off x="6476408" y="6184613"/>
            <a:ext cx="2337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B=Konsantre</a:t>
            </a:r>
          </a:p>
        </p:txBody>
      </p:sp>
      <p:sp>
        <p:nvSpPr>
          <p:cNvPr id="7" name="Rectangle 6"/>
          <p:cNvSpPr/>
          <p:nvPr/>
        </p:nvSpPr>
        <p:spPr>
          <a:xfrm>
            <a:off x="1780137" y="4217636"/>
            <a:ext cx="2531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C=</a:t>
            </a:r>
            <a:r>
              <a:rPr lang="tr-TR" sz="2800" b="1" dirty="0" err="1"/>
              <a:t>Kondensat</a:t>
            </a:r>
            <a:endParaRPr lang="tr-TR" sz="2800" b="1" dirty="0"/>
          </a:p>
        </p:txBody>
      </p:sp>
      <p:sp>
        <p:nvSpPr>
          <p:cNvPr id="8" name="Rectangle 7"/>
          <p:cNvSpPr/>
          <p:nvPr/>
        </p:nvSpPr>
        <p:spPr>
          <a:xfrm>
            <a:off x="2494012" y="1655251"/>
            <a:ext cx="16674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D=Buhar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2507" y="2928841"/>
            <a:ext cx="18053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E=</a:t>
            </a:r>
            <a:r>
              <a:rPr lang="tr-TR" sz="2800" b="1" dirty="0" err="1"/>
              <a:t>Brüde</a:t>
            </a:r>
            <a:r>
              <a:rPr lang="tr-TR" sz="2800" b="1" dirty="0"/>
              <a:t>, </a:t>
            </a:r>
          </a:p>
        </p:txBody>
      </p:sp>
      <p:sp>
        <p:nvSpPr>
          <p:cNvPr id="10" name="Rectangle 9"/>
          <p:cNvSpPr/>
          <p:nvPr/>
        </p:nvSpPr>
        <p:spPr>
          <a:xfrm>
            <a:off x="7505889" y="669378"/>
            <a:ext cx="12041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1=Baş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29033" y="2436658"/>
            <a:ext cx="227498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2=</a:t>
            </a:r>
            <a:r>
              <a:rPr lang="tr-TR" sz="2800" b="1" dirty="0" err="1"/>
              <a:t>Kalandria</a:t>
            </a:r>
            <a:endParaRPr lang="tr-TR" sz="2800" b="1" dirty="0"/>
          </a:p>
        </p:txBody>
      </p:sp>
      <p:sp>
        <p:nvSpPr>
          <p:cNvPr id="12" name="Rectangle 11"/>
          <p:cNvSpPr/>
          <p:nvPr/>
        </p:nvSpPr>
        <p:spPr>
          <a:xfrm>
            <a:off x="7505889" y="3980976"/>
            <a:ext cx="22862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3=</a:t>
            </a:r>
            <a:r>
              <a:rPr lang="tr-TR" sz="2800" b="1" dirty="0" err="1"/>
              <a:t>Seperatör</a:t>
            </a:r>
            <a:endParaRPr lang="tr-TR" sz="2800" b="1" dirty="0"/>
          </a:p>
        </p:txBody>
      </p:sp>
      <p:sp>
        <p:nvSpPr>
          <p:cNvPr id="13" name="Rectangle 12"/>
          <p:cNvSpPr/>
          <p:nvPr/>
        </p:nvSpPr>
        <p:spPr>
          <a:xfrm>
            <a:off x="7505889" y="4356886"/>
            <a:ext cx="40527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4=</a:t>
            </a:r>
            <a:r>
              <a:rPr lang="tr-TR" sz="2800" b="1" dirty="0" err="1"/>
              <a:t>Seperatörün</a:t>
            </a:r>
            <a:r>
              <a:rPr lang="tr-TR" sz="2800" b="1" dirty="0"/>
              <a:t> bacayı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429033" y="4847536"/>
            <a:ext cx="3496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5=</a:t>
            </a:r>
            <a:r>
              <a:rPr lang="tr-TR" sz="2800" b="1" dirty="0" err="1"/>
              <a:t>Kalandria</a:t>
            </a:r>
            <a:r>
              <a:rPr lang="tr-TR" sz="2800" b="1" dirty="0"/>
              <a:t> tabanı</a:t>
            </a:r>
          </a:p>
        </p:txBody>
      </p:sp>
    </p:spTree>
    <p:extLst>
      <p:ext uri="{BB962C8B-B14F-4D97-AF65-F5344CB8AC3E}">
        <p14:creationId xmlns:p14="http://schemas.microsoft.com/office/powerpoint/2010/main" val="74290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17308" y="360000"/>
            <a:ext cx="10157355" cy="626469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Gerek yükselen gerekse inen film </a:t>
            </a:r>
            <a:r>
              <a:rPr lang="tr-TR" sz="2800" b="1" dirty="0" err="1"/>
              <a:t>evaporatörlerin</a:t>
            </a:r>
            <a:r>
              <a:rPr lang="tr-TR" sz="2800" b="1" dirty="0"/>
              <a:t> bu </a:t>
            </a:r>
            <a:r>
              <a:rPr lang="tr-TR" sz="2800" b="1" dirty="0">
                <a:solidFill>
                  <a:srgbClr val="00B050"/>
                </a:solidFill>
              </a:rPr>
              <a:t>aşırı yükseklikleri nedeniyle</a:t>
            </a:r>
            <a:r>
              <a:rPr lang="tr-TR" sz="2800" b="1" dirty="0"/>
              <a:t>, bazı işletmelerde kapalı mekanda değil, işletme dışında </a:t>
            </a:r>
            <a:r>
              <a:rPr lang="tr-TR" sz="2800" b="1" dirty="0">
                <a:solidFill>
                  <a:srgbClr val="FF0000"/>
                </a:solidFill>
              </a:rPr>
              <a:t>açık bir mekanda</a:t>
            </a:r>
            <a:r>
              <a:rPr lang="tr-TR" sz="2800" b="1" dirty="0"/>
              <a:t> yer aldığı görülmektedir.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İnen film </a:t>
            </a:r>
            <a:r>
              <a:rPr lang="tr-TR" sz="2800" b="1" dirty="0" err="1"/>
              <a:t>evaporatörlerde</a:t>
            </a:r>
            <a:r>
              <a:rPr lang="tr-TR" sz="2800" b="1" dirty="0"/>
              <a:t> </a:t>
            </a:r>
            <a:r>
              <a:rPr lang="tr-TR" sz="2800" b="1" dirty="0">
                <a:solidFill>
                  <a:srgbClr val="FF0000"/>
                </a:solidFill>
              </a:rPr>
              <a:t>besleme, tepeden </a:t>
            </a:r>
            <a:r>
              <a:rPr lang="tr-TR" sz="2800" b="1" dirty="0"/>
              <a:t>yapılır. 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tr-TR" sz="2800" b="1" dirty="0"/>
              <a:t>Sıvı kendi </a:t>
            </a:r>
            <a:r>
              <a:rPr lang="tr-TR" sz="2800" b="1" dirty="0">
                <a:solidFill>
                  <a:srgbClr val="00B0F0"/>
                </a:solidFill>
              </a:rPr>
              <a:t>ağırlığı ile </a:t>
            </a:r>
            <a:r>
              <a:rPr lang="tr-TR" sz="2800" b="1" dirty="0">
                <a:solidFill>
                  <a:srgbClr val="00B050"/>
                </a:solidFill>
              </a:rPr>
              <a:t>boru iç yüzeylerinde </a:t>
            </a:r>
            <a:r>
              <a:rPr lang="tr-TR" sz="2800" b="1" dirty="0">
                <a:solidFill>
                  <a:srgbClr val="7030A0"/>
                </a:solidFill>
              </a:rPr>
              <a:t>ince bir film </a:t>
            </a:r>
            <a:r>
              <a:rPr lang="tr-TR" sz="2800" b="1" dirty="0"/>
              <a:t>halinde aşağı doğru inerken kaynama sonucu oluşan </a:t>
            </a:r>
            <a:r>
              <a:rPr lang="tr-TR" sz="2800" b="1" dirty="0" err="1"/>
              <a:t>brüde</a:t>
            </a:r>
            <a:r>
              <a:rPr lang="tr-TR" sz="2800" b="1" dirty="0"/>
              <a:t>, </a:t>
            </a:r>
            <a:r>
              <a:rPr lang="tr-TR" sz="2800" b="1" dirty="0">
                <a:solidFill>
                  <a:srgbClr val="00B0F0"/>
                </a:solidFill>
              </a:rPr>
              <a:t>borunun ortasından </a:t>
            </a:r>
            <a:r>
              <a:rPr lang="tr-TR" sz="2800" b="1" dirty="0"/>
              <a:t>sanki bir kanalda akıyormuş gibi hareket ederek aşağıdaki </a:t>
            </a:r>
            <a:r>
              <a:rPr lang="tr-TR" sz="2800" b="1" dirty="0" err="1"/>
              <a:t>separatöre</a:t>
            </a:r>
            <a:r>
              <a:rPr lang="tr-TR" sz="2800" b="1" dirty="0"/>
              <a:t> ulaşır. </a:t>
            </a:r>
          </a:p>
        </p:txBody>
      </p:sp>
    </p:spTree>
    <p:extLst>
      <p:ext uri="{BB962C8B-B14F-4D97-AF65-F5344CB8AC3E}">
        <p14:creationId xmlns:p14="http://schemas.microsoft.com/office/powerpoint/2010/main" val="195019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3782" y="76200"/>
            <a:ext cx="6584408" cy="6300869"/>
          </a:xfrm>
        </p:spPr>
      </p:pic>
    </p:spTree>
    <p:extLst>
      <p:ext uri="{BB962C8B-B14F-4D97-AF65-F5344CB8AC3E}">
        <p14:creationId xmlns:p14="http://schemas.microsoft.com/office/powerpoint/2010/main" val="102774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Picture 1" descr="Falling Film Tubular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18" y="99822"/>
            <a:ext cx="6624736" cy="6072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1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0</TotalTime>
  <Words>1439</Words>
  <Application>Microsoft Office PowerPoint</Application>
  <PresentationFormat>Özel</PresentationFormat>
  <Paragraphs>131</Paragraphs>
  <Slides>41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41</vt:i4>
      </vt:variant>
    </vt:vector>
  </HeadingPairs>
  <TitlesOfParts>
    <vt:vector size="44" baseType="lpstr">
      <vt:lpstr>Arial</vt:lpstr>
      <vt:lpstr>Century Gothic</vt:lpstr>
      <vt:lpstr>Books 16x9</vt:lpstr>
      <vt:lpstr>GDM 302  Temel İşlemler II Buharlaştırma 2 2018-2019</vt:lpstr>
      <vt:lpstr>Bu Hafta</vt:lpstr>
      <vt:lpstr>PowerPoint Sunusu</vt:lpstr>
      <vt:lpstr>PowerPoint Sunusu</vt:lpstr>
      <vt:lpstr>İnen Film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Zorlamalı sirkülasyonlu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Mekaniksel destekli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Plakalı evaporatörler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2016-01-15T07:18:00Z</dcterms:created>
  <dcterms:modified xsi:type="dcterms:W3CDTF">2019-04-19T07:48:05Z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TC027879409991</vt:lpwstr>
  </property>
</Properties>
</file>