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59"/>
  </p:notesMasterIdLst>
  <p:handoutMasterIdLst>
    <p:handoutMasterId r:id="rId60"/>
  </p:handoutMasterIdLst>
  <p:sldIdLst>
    <p:sldId id="264" r:id="rId3"/>
    <p:sldId id="280" r:id="rId4"/>
    <p:sldId id="399" r:id="rId5"/>
    <p:sldId id="400" r:id="rId6"/>
    <p:sldId id="519" r:id="rId7"/>
    <p:sldId id="515" r:id="rId8"/>
    <p:sldId id="431" r:id="rId9"/>
    <p:sldId id="432" r:id="rId10"/>
    <p:sldId id="433" r:id="rId11"/>
    <p:sldId id="532" r:id="rId12"/>
    <p:sldId id="434" r:id="rId13"/>
    <p:sldId id="435" r:id="rId14"/>
    <p:sldId id="533" r:id="rId15"/>
    <p:sldId id="436" r:id="rId16"/>
    <p:sldId id="536" r:id="rId17"/>
    <p:sldId id="437" r:id="rId18"/>
    <p:sldId id="439" r:id="rId19"/>
    <p:sldId id="438" r:id="rId20"/>
    <p:sldId id="440" r:id="rId21"/>
    <p:sldId id="441" r:id="rId22"/>
    <p:sldId id="442" r:id="rId23"/>
    <p:sldId id="443" r:id="rId24"/>
    <p:sldId id="475" r:id="rId25"/>
    <p:sldId id="474" r:id="rId26"/>
    <p:sldId id="479" r:id="rId27"/>
    <p:sldId id="480" r:id="rId28"/>
    <p:sldId id="481" r:id="rId29"/>
    <p:sldId id="482" r:id="rId30"/>
    <p:sldId id="483" r:id="rId31"/>
    <p:sldId id="484" r:id="rId32"/>
    <p:sldId id="485" r:id="rId33"/>
    <p:sldId id="486" r:id="rId34"/>
    <p:sldId id="511" r:id="rId35"/>
    <p:sldId id="487" r:id="rId36"/>
    <p:sldId id="488" r:id="rId37"/>
    <p:sldId id="489" r:id="rId38"/>
    <p:sldId id="490" r:id="rId39"/>
    <p:sldId id="491" r:id="rId40"/>
    <p:sldId id="492" r:id="rId41"/>
    <p:sldId id="493" r:id="rId42"/>
    <p:sldId id="494" r:id="rId43"/>
    <p:sldId id="495" r:id="rId44"/>
    <p:sldId id="496" r:id="rId45"/>
    <p:sldId id="512" r:id="rId46"/>
    <p:sldId id="497" r:id="rId47"/>
    <p:sldId id="498" r:id="rId48"/>
    <p:sldId id="499" r:id="rId49"/>
    <p:sldId id="500" r:id="rId50"/>
    <p:sldId id="501" r:id="rId51"/>
    <p:sldId id="503" r:id="rId52"/>
    <p:sldId id="513" r:id="rId53"/>
    <p:sldId id="504" r:id="rId54"/>
    <p:sldId id="505" r:id="rId55"/>
    <p:sldId id="537" r:id="rId56"/>
    <p:sldId id="506" r:id="rId57"/>
    <p:sldId id="522" r:id="rId58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2526"/>
    <a:srgbClr val="2F86C5"/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59" autoAdjust="0"/>
  </p:normalViewPr>
  <p:slideViewPr>
    <p:cSldViewPr showGuides="1">
      <p:cViewPr varScale="1">
        <p:scale>
          <a:sx n="65" d="100"/>
          <a:sy n="65" d="100"/>
        </p:scale>
        <p:origin x="858" y="72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673EA4-A42B-45C8-8F83-41DDF29102C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C43033-08E7-453C-AC58-623E681A9483}">
      <dgm:prSet phldrT="[Text]"/>
      <dgm:spPr/>
      <dgm:t>
        <a:bodyPr/>
        <a:lstStyle/>
        <a:p>
          <a:r>
            <a:rPr lang="tr-TR" b="1" dirty="0">
              <a:solidFill>
                <a:schemeClr val="bg1"/>
              </a:solidFill>
            </a:rPr>
            <a:t>DAMITMA YÖNTEMLERI</a:t>
          </a:r>
          <a:endParaRPr lang="en-US" dirty="0">
            <a:solidFill>
              <a:schemeClr val="bg1"/>
            </a:solidFill>
          </a:endParaRPr>
        </a:p>
      </dgm:t>
    </dgm:pt>
    <dgm:pt modelId="{9CC19F9F-348B-448B-83DD-96C4DC58F530}" type="parTrans" cxnId="{DD6C771C-1DF1-4EFC-8234-86BC85F51AB8}">
      <dgm:prSet/>
      <dgm:spPr/>
      <dgm:t>
        <a:bodyPr/>
        <a:lstStyle/>
        <a:p>
          <a:endParaRPr lang="en-US"/>
        </a:p>
      </dgm:t>
    </dgm:pt>
    <dgm:pt modelId="{5A74AF6D-98DF-4475-89C5-D0CF2AA47CE0}" type="sibTrans" cxnId="{DD6C771C-1DF1-4EFC-8234-86BC85F51AB8}">
      <dgm:prSet/>
      <dgm:spPr/>
      <dgm:t>
        <a:bodyPr/>
        <a:lstStyle/>
        <a:p>
          <a:endParaRPr lang="en-US"/>
        </a:p>
      </dgm:t>
    </dgm:pt>
    <dgm:pt modelId="{F10BE639-4A66-4FB2-B3E2-0CDB15CA994E}">
      <dgm:prSet phldrT="[Text]" custT="1"/>
      <dgm:spPr/>
      <dgm:t>
        <a:bodyPr/>
        <a:lstStyle/>
        <a:p>
          <a:r>
            <a:rPr lang="tr-TR" sz="4000" b="1" dirty="0">
              <a:solidFill>
                <a:schemeClr val="bg1"/>
              </a:solidFill>
            </a:rPr>
            <a:t>Tek aşamalı damıtma</a:t>
          </a:r>
        </a:p>
      </dgm:t>
    </dgm:pt>
    <dgm:pt modelId="{637D0DC4-C242-4958-BEF3-15AADAD314CC}" type="parTrans" cxnId="{347A1391-7502-4D5D-9C58-2F2FF10C22E2}">
      <dgm:prSet/>
      <dgm:spPr/>
      <dgm:t>
        <a:bodyPr/>
        <a:lstStyle/>
        <a:p>
          <a:endParaRPr lang="en-US"/>
        </a:p>
      </dgm:t>
    </dgm:pt>
    <dgm:pt modelId="{EFB1E825-579A-45EE-AF55-CB4BD7CECEE2}" type="sibTrans" cxnId="{347A1391-7502-4D5D-9C58-2F2FF10C22E2}">
      <dgm:prSet/>
      <dgm:spPr/>
      <dgm:t>
        <a:bodyPr/>
        <a:lstStyle/>
        <a:p>
          <a:endParaRPr lang="en-US"/>
        </a:p>
      </dgm:t>
    </dgm:pt>
    <dgm:pt modelId="{142BEA6F-23EF-4799-938C-893299F1C83D}">
      <dgm:prSet phldrT="[Text]" custT="1"/>
      <dgm:spPr/>
      <dgm:t>
        <a:bodyPr/>
        <a:lstStyle/>
        <a:p>
          <a:r>
            <a:rPr lang="tr-TR" sz="4000" b="1" dirty="0">
              <a:solidFill>
                <a:schemeClr val="bg1"/>
              </a:solidFill>
            </a:rPr>
            <a:t>Çok aşamalı damıtma (</a:t>
          </a:r>
          <a:r>
            <a:rPr lang="tr-TR" sz="4000" b="1" dirty="0" err="1">
              <a:solidFill>
                <a:schemeClr val="bg1"/>
              </a:solidFill>
            </a:rPr>
            <a:t>Ayrımsal</a:t>
          </a:r>
          <a:r>
            <a:rPr lang="tr-TR" sz="4000" b="1" dirty="0">
              <a:solidFill>
                <a:schemeClr val="bg1"/>
              </a:solidFill>
            </a:rPr>
            <a:t> damıtma)</a:t>
          </a:r>
          <a:endParaRPr lang="en-US" sz="4000" dirty="0">
            <a:solidFill>
              <a:schemeClr val="bg1"/>
            </a:solidFill>
          </a:endParaRPr>
        </a:p>
      </dgm:t>
    </dgm:pt>
    <dgm:pt modelId="{35E0A144-C7D4-4FBD-B03D-9DDC6AA5B324}" type="parTrans" cxnId="{1DF6729F-2F85-4435-A579-7C95D08A0109}">
      <dgm:prSet/>
      <dgm:spPr/>
      <dgm:t>
        <a:bodyPr/>
        <a:lstStyle/>
        <a:p>
          <a:endParaRPr lang="en-US"/>
        </a:p>
      </dgm:t>
    </dgm:pt>
    <dgm:pt modelId="{AD440CE3-8862-4D69-B367-CF9397144B67}" type="sibTrans" cxnId="{1DF6729F-2F85-4435-A579-7C95D08A0109}">
      <dgm:prSet/>
      <dgm:spPr/>
      <dgm:t>
        <a:bodyPr/>
        <a:lstStyle/>
        <a:p>
          <a:endParaRPr lang="en-US"/>
        </a:p>
      </dgm:t>
    </dgm:pt>
    <dgm:pt modelId="{D8C6F137-085D-4DA2-A650-633B04B20D3F}" type="pres">
      <dgm:prSet presAssocID="{11673EA4-A42B-45C8-8F83-41DDF29102C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747305-2FC4-4D4C-A8D2-F248F704B290}" type="pres">
      <dgm:prSet presAssocID="{F2C43033-08E7-453C-AC58-623E681A9483}" presName="hierRoot1" presStyleCnt="0">
        <dgm:presLayoutVars>
          <dgm:hierBranch val="init"/>
        </dgm:presLayoutVars>
      </dgm:prSet>
      <dgm:spPr/>
    </dgm:pt>
    <dgm:pt modelId="{63B15A59-AAF8-418A-896B-76AFAC0E235A}" type="pres">
      <dgm:prSet presAssocID="{F2C43033-08E7-453C-AC58-623E681A9483}" presName="rootComposite1" presStyleCnt="0"/>
      <dgm:spPr/>
    </dgm:pt>
    <dgm:pt modelId="{F7F6865F-52CA-4115-BC8A-45E776DB6112}" type="pres">
      <dgm:prSet presAssocID="{F2C43033-08E7-453C-AC58-623E681A9483}" presName="rootText1" presStyleLbl="node0" presStyleIdx="0" presStyleCnt="1" custScaleX="147302" custScaleY="60062" custLinFactNeighborX="0" custLinFactNeighborY="-33987">
        <dgm:presLayoutVars>
          <dgm:chPref val="3"/>
        </dgm:presLayoutVars>
      </dgm:prSet>
      <dgm:spPr/>
    </dgm:pt>
    <dgm:pt modelId="{6C35B4F5-13DC-4381-9F3A-A982CE1CC66C}" type="pres">
      <dgm:prSet presAssocID="{F2C43033-08E7-453C-AC58-623E681A9483}" presName="rootConnector1" presStyleLbl="node1" presStyleIdx="0" presStyleCnt="0"/>
      <dgm:spPr/>
    </dgm:pt>
    <dgm:pt modelId="{8F1CEC38-B0F4-485F-9898-3A6A767B6986}" type="pres">
      <dgm:prSet presAssocID="{F2C43033-08E7-453C-AC58-623E681A9483}" presName="hierChild2" presStyleCnt="0"/>
      <dgm:spPr/>
    </dgm:pt>
    <dgm:pt modelId="{323AA941-7B2E-49E1-8693-500342D95B89}" type="pres">
      <dgm:prSet presAssocID="{637D0DC4-C242-4958-BEF3-15AADAD314CC}" presName="Name37" presStyleLbl="parChTrans1D2" presStyleIdx="0" presStyleCnt="2"/>
      <dgm:spPr/>
    </dgm:pt>
    <dgm:pt modelId="{E8185DDA-A07C-48C9-A950-4BD44A630503}" type="pres">
      <dgm:prSet presAssocID="{F10BE639-4A66-4FB2-B3E2-0CDB15CA994E}" presName="hierRoot2" presStyleCnt="0">
        <dgm:presLayoutVars>
          <dgm:hierBranch val="init"/>
        </dgm:presLayoutVars>
      </dgm:prSet>
      <dgm:spPr/>
    </dgm:pt>
    <dgm:pt modelId="{4FECABA2-84CD-450E-9231-8146BAF7173A}" type="pres">
      <dgm:prSet presAssocID="{F10BE639-4A66-4FB2-B3E2-0CDB15CA994E}" presName="rootComposite" presStyleCnt="0"/>
      <dgm:spPr/>
    </dgm:pt>
    <dgm:pt modelId="{DA3BC106-C1AD-4CEB-868F-E674E5FD24C8}" type="pres">
      <dgm:prSet presAssocID="{F10BE639-4A66-4FB2-B3E2-0CDB15CA994E}" presName="rootText" presStyleLbl="node2" presStyleIdx="0" presStyleCnt="2" custScaleX="79187" custLinFactNeighborY="-34163">
        <dgm:presLayoutVars>
          <dgm:chPref val="3"/>
        </dgm:presLayoutVars>
      </dgm:prSet>
      <dgm:spPr/>
    </dgm:pt>
    <dgm:pt modelId="{D09B8999-80E3-46F4-A90E-58C0FD0A7B8B}" type="pres">
      <dgm:prSet presAssocID="{F10BE639-4A66-4FB2-B3E2-0CDB15CA994E}" presName="rootConnector" presStyleLbl="node2" presStyleIdx="0" presStyleCnt="2"/>
      <dgm:spPr/>
    </dgm:pt>
    <dgm:pt modelId="{6E3795C3-9D9E-4D03-B7A8-6FC373DA285F}" type="pres">
      <dgm:prSet presAssocID="{F10BE639-4A66-4FB2-B3E2-0CDB15CA994E}" presName="hierChild4" presStyleCnt="0"/>
      <dgm:spPr/>
    </dgm:pt>
    <dgm:pt modelId="{5BB2C88C-C746-4194-81AC-E37E9637EA68}" type="pres">
      <dgm:prSet presAssocID="{F10BE639-4A66-4FB2-B3E2-0CDB15CA994E}" presName="hierChild5" presStyleCnt="0"/>
      <dgm:spPr/>
    </dgm:pt>
    <dgm:pt modelId="{E93AB96F-C365-469C-A72C-88C17E648E81}" type="pres">
      <dgm:prSet presAssocID="{35E0A144-C7D4-4FBD-B03D-9DDC6AA5B324}" presName="Name37" presStyleLbl="parChTrans1D2" presStyleIdx="1" presStyleCnt="2"/>
      <dgm:spPr/>
    </dgm:pt>
    <dgm:pt modelId="{7C22929D-A985-44AF-9BB8-A83EFE87DFF6}" type="pres">
      <dgm:prSet presAssocID="{142BEA6F-23EF-4799-938C-893299F1C83D}" presName="hierRoot2" presStyleCnt="0">
        <dgm:presLayoutVars>
          <dgm:hierBranch val="init"/>
        </dgm:presLayoutVars>
      </dgm:prSet>
      <dgm:spPr/>
    </dgm:pt>
    <dgm:pt modelId="{FB2C8C99-F946-48DD-83F0-5750F0B7CD43}" type="pres">
      <dgm:prSet presAssocID="{142BEA6F-23EF-4799-938C-893299F1C83D}" presName="rootComposite" presStyleCnt="0"/>
      <dgm:spPr/>
    </dgm:pt>
    <dgm:pt modelId="{1C8F1262-2DE8-4F4D-8A7F-9B58B640A409}" type="pres">
      <dgm:prSet presAssocID="{142BEA6F-23EF-4799-938C-893299F1C83D}" presName="rootText" presStyleLbl="node2" presStyleIdx="1" presStyleCnt="2" custScaleX="123812" custLinFactNeighborY="-34163">
        <dgm:presLayoutVars>
          <dgm:chPref val="3"/>
        </dgm:presLayoutVars>
      </dgm:prSet>
      <dgm:spPr/>
    </dgm:pt>
    <dgm:pt modelId="{09A02BE3-B472-4AE0-ABF5-E0805A4420DC}" type="pres">
      <dgm:prSet presAssocID="{142BEA6F-23EF-4799-938C-893299F1C83D}" presName="rootConnector" presStyleLbl="node2" presStyleIdx="1" presStyleCnt="2"/>
      <dgm:spPr/>
    </dgm:pt>
    <dgm:pt modelId="{E4626476-D322-410F-A13A-EDA9BCAF8CB2}" type="pres">
      <dgm:prSet presAssocID="{142BEA6F-23EF-4799-938C-893299F1C83D}" presName="hierChild4" presStyleCnt="0"/>
      <dgm:spPr/>
    </dgm:pt>
    <dgm:pt modelId="{EC0758EA-9864-428C-AC1E-17FF17E3028B}" type="pres">
      <dgm:prSet presAssocID="{142BEA6F-23EF-4799-938C-893299F1C83D}" presName="hierChild5" presStyleCnt="0"/>
      <dgm:spPr/>
    </dgm:pt>
    <dgm:pt modelId="{F05946C6-5FD8-4A28-9FD6-5F1957F25C2A}" type="pres">
      <dgm:prSet presAssocID="{F2C43033-08E7-453C-AC58-623E681A9483}" presName="hierChild3" presStyleCnt="0"/>
      <dgm:spPr/>
    </dgm:pt>
  </dgm:ptLst>
  <dgm:cxnLst>
    <dgm:cxn modelId="{DD6C771C-1DF1-4EFC-8234-86BC85F51AB8}" srcId="{11673EA4-A42B-45C8-8F83-41DDF29102C7}" destId="{F2C43033-08E7-453C-AC58-623E681A9483}" srcOrd="0" destOrd="0" parTransId="{9CC19F9F-348B-448B-83DD-96C4DC58F530}" sibTransId="{5A74AF6D-98DF-4475-89C5-D0CF2AA47CE0}"/>
    <dgm:cxn modelId="{BBE8AA27-7C12-4EF9-ABF1-AC893B1A2052}" type="presOf" srcId="{35E0A144-C7D4-4FBD-B03D-9DDC6AA5B324}" destId="{E93AB96F-C365-469C-A72C-88C17E648E81}" srcOrd="0" destOrd="0" presId="urn:microsoft.com/office/officeart/2005/8/layout/orgChart1"/>
    <dgm:cxn modelId="{8FE3A731-2289-4971-9C43-9EF1A940A01E}" type="presOf" srcId="{F10BE639-4A66-4FB2-B3E2-0CDB15CA994E}" destId="{DA3BC106-C1AD-4CEB-868F-E674E5FD24C8}" srcOrd="0" destOrd="0" presId="urn:microsoft.com/office/officeart/2005/8/layout/orgChart1"/>
    <dgm:cxn modelId="{0493FB60-F8B7-4409-9E67-7D370B3E218E}" type="presOf" srcId="{142BEA6F-23EF-4799-938C-893299F1C83D}" destId="{09A02BE3-B472-4AE0-ABF5-E0805A4420DC}" srcOrd="1" destOrd="0" presId="urn:microsoft.com/office/officeart/2005/8/layout/orgChart1"/>
    <dgm:cxn modelId="{B520D261-454C-45CC-846E-1ACBDA5A004C}" type="presOf" srcId="{11673EA4-A42B-45C8-8F83-41DDF29102C7}" destId="{D8C6F137-085D-4DA2-A650-633B04B20D3F}" srcOrd="0" destOrd="0" presId="urn:microsoft.com/office/officeart/2005/8/layout/orgChart1"/>
    <dgm:cxn modelId="{347A1391-7502-4D5D-9C58-2F2FF10C22E2}" srcId="{F2C43033-08E7-453C-AC58-623E681A9483}" destId="{F10BE639-4A66-4FB2-B3E2-0CDB15CA994E}" srcOrd="0" destOrd="0" parTransId="{637D0DC4-C242-4958-BEF3-15AADAD314CC}" sibTransId="{EFB1E825-579A-45EE-AF55-CB4BD7CECEE2}"/>
    <dgm:cxn modelId="{2E991998-B73B-4B45-A067-926E6055EC92}" type="presOf" srcId="{F10BE639-4A66-4FB2-B3E2-0CDB15CA994E}" destId="{D09B8999-80E3-46F4-A90E-58C0FD0A7B8B}" srcOrd="1" destOrd="0" presId="urn:microsoft.com/office/officeart/2005/8/layout/orgChart1"/>
    <dgm:cxn modelId="{1DF6729F-2F85-4435-A579-7C95D08A0109}" srcId="{F2C43033-08E7-453C-AC58-623E681A9483}" destId="{142BEA6F-23EF-4799-938C-893299F1C83D}" srcOrd="1" destOrd="0" parTransId="{35E0A144-C7D4-4FBD-B03D-9DDC6AA5B324}" sibTransId="{AD440CE3-8862-4D69-B367-CF9397144B67}"/>
    <dgm:cxn modelId="{FDC83DB9-A667-42F9-A671-B022FFEF7E54}" type="presOf" srcId="{F2C43033-08E7-453C-AC58-623E681A9483}" destId="{6C35B4F5-13DC-4381-9F3A-A982CE1CC66C}" srcOrd="1" destOrd="0" presId="urn:microsoft.com/office/officeart/2005/8/layout/orgChart1"/>
    <dgm:cxn modelId="{5161B5CD-E2DE-4559-890E-DA60A7C7B417}" type="presOf" srcId="{F2C43033-08E7-453C-AC58-623E681A9483}" destId="{F7F6865F-52CA-4115-BC8A-45E776DB6112}" srcOrd="0" destOrd="0" presId="urn:microsoft.com/office/officeart/2005/8/layout/orgChart1"/>
    <dgm:cxn modelId="{A2C1F2E9-C8E0-46CF-A892-B57B7D263255}" type="presOf" srcId="{637D0DC4-C242-4958-BEF3-15AADAD314CC}" destId="{323AA941-7B2E-49E1-8693-500342D95B89}" srcOrd="0" destOrd="0" presId="urn:microsoft.com/office/officeart/2005/8/layout/orgChart1"/>
    <dgm:cxn modelId="{D0BC56F6-A499-4F13-9815-D94B3E6325FF}" type="presOf" srcId="{142BEA6F-23EF-4799-938C-893299F1C83D}" destId="{1C8F1262-2DE8-4F4D-8A7F-9B58B640A409}" srcOrd="0" destOrd="0" presId="urn:microsoft.com/office/officeart/2005/8/layout/orgChart1"/>
    <dgm:cxn modelId="{C90B0809-0C38-4C1C-A236-216FEFE66E77}" type="presParOf" srcId="{D8C6F137-085D-4DA2-A650-633B04B20D3F}" destId="{FD747305-2FC4-4D4C-A8D2-F248F704B290}" srcOrd="0" destOrd="0" presId="urn:microsoft.com/office/officeart/2005/8/layout/orgChart1"/>
    <dgm:cxn modelId="{99396E5C-1607-44AC-99BA-72C5D6492660}" type="presParOf" srcId="{FD747305-2FC4-4D4C-A8D2-F248F704B290}" destId="{63B15A59-AAF8-418A-896B-76AFAC0E235A}" srcOrd="0" destOrd="0" presId="urn:microsoft.com/office/officeart/2005/8/layout/orgChart1"/>
    <dgm:cxn modelId="{C8216DA5-1FB8-4C02-9A67-8545884A823F}" type="presParOf" srcId="{63B15A59-AAF8-418A-896B-76AFAC0E235A}" destId="{F7F6865F-52CA-4115-BC8A-45E776DB6112}" srcOrd="0" destOrd="0" presId="urn:microsoft.com/office/officeart/2005/8/layout/orgChart1"/>
    <dgm:cxn modelId="{F3C8F3E0-7279-4FA8-A00B-748D5BD26BDA}" type="presParOf" srcId="{63B15A59-AAF8-418A-896B-76AFAC0E235A}" destId="{6C35B4F5-13DC-4381-9F3A-A982CE1CC66C}" srcOrd="1" destOrd="0" presId="urn:microsoft.com/office/officeart/2005/8/layout/orgChart1"/>
    <dgm:cxn modelId="{049B0AF1-A752-49F1-B288-1343F00F5BB0}" type="presParOf" srcId="{FD747305-2FC4-4D4C-A8D2-F248F704B290}" destId="{8F1CEC38-B0F4-485F-9898-3A6A767B6986}" srcOrd="1" destOrd="0" presId="urn:microsoft.com/office/officeart/2005/8/layout/orgChart1"/>
    <dgm:cxn modelId="{2A53498B-183C-479D-A7D2-721AF04CF94A}" type="presParOf" srcId="{8F1CEC38-B0F4-485F-9898-3A6A767B6986}" destId="{323AA941-7B2E-49E1-8693-500342D95B89}" srcOrd="0" destOrd="0" presId="urn:microsoft.com/office/officeart/2005/8/layout/orgChart1"/>
    <dgm:cxn modelId="{8AD706E9-00AF-4F9C-B343-1DAE6CF04210}" type="presParOf" srcId="{8F1CEC38-B0F4-485F-9898-3A6A767B6986}" destId="{E8185DDA-A07C-48C9-A950-4BD44A630503}" srcOrd="1" destOrd="0" presId="urn:microsoft.com/office/officeart/2005/8/layout/orgChart1"/>
    <dgm:cxn modelId="{8A8B0010-6D76-4FCB-849A-5C06169D0B6B}" type="presParOf" srcId="{E8185DDA-A07C-48C9-A950-4BD44A630503}" destId="{4FECABA2-84CD-450E-9231-8146BAF7173A}" srcOrd="0" destOrd="0" presId="urn:microsoft.com/office/officeart/2005/8/layout/orgChart1"/>
    <dgm:cxn modelId="{9BBD27E2-ADC1-4A6B-AD0E-F70678874279}" type="presParOf" srcId="{4FECABA2-84CD-450E-9231-8146BAF7173A}" destId="{DA3BC106-C1AD-4CEB-868F-E674E5FD24C8}" srcOrd="0" destOrd="0" presId="urn:microsoft.com/office/officeart/2005/8/layout/orgChart1"/>
    <dgm:cxn modelId="{DE2DEB7D-0DAE-47A0-9B06-241857783FAB}" type="presParOf" srcId="{4FECABA2-84CD-450E-9231-8146BAF7173A}" destId="{D09B8999-80E3-46F4-A90E-58C0FD0A7B8B}" srcOrd="1" destOrd="0" presId="urn:microsoft.com/office/officeart/2005/8/layout/orgChart1"/>
    <dgm:cxn modelId="{F65038FF-8396-4328-A120-7E6DD8B59789}" type="presParOf" srcId="{E8185DDA-A07C-48C9-A950-4BD44A630503}" destId="{6E3795C3-9D9E-4D03-B7A8-6FC373DA285F}" srcOrd="1" destOrd="0" presId="urn:microsoft.com/office/officeart/2005/8/layout/orgChart1"/>
    <dgm:cxn modelId="{CBE430E9-BEBD-4F4F-B7E8-9D9CB0E1FA37}" type="presParOf" srcId="{E8185DDA-A07C-48C9-A950-4BD44A630503}" destId="{5BB2C88C-C746-4194-81AC-E37E9637EA68}" srcOrd="2" destOrd="0" presId="urn:microsoft.com/office/officeart/2005/8/layout/orgChart1"/>
    <dgm:cxn modelId="{A7F797AC-61E2-4904-B999-E9018A9C60E3}" type="presParOf" srcId="{8F1CEC38-B0F4-485F-9898-3A6A767B6986}" destId="{E93AB96F-C365-469C-A72C-88C17E648E81}" srcOrd="2" destOrd="0" presId="urn:microsoft.com/office/officeart/2005/8/layout/orgChart1"/>
    <dgm:cxn modelId="{B7AB6C56-DA44-4FCD-AA96-8CDEF595055F}" type="presParOf" srcId="{8F1CEC38-B0F4-485F-9898-3A6A767B6986}" destId="{7C22929D-A985-44AF-9BB8-A83EFE87DFF6}" srcOrd="3" destOrd="0" presId="urn:microsoft.com/office/officeart/2005/8/layout/orgChart1"/>
    <dgm:cxn modelId="{54DDEC40-FBC3-4BC0-A596-ADDCF8E6B160}" type="presParOf" srcId="{7C22929D-A985-44AF-9BB8-A83EFE87DFF6}" destId="{FB2C8C99-F946-48DD-83F0-5750F0B7CD43}" srcOrd="0" destOrd="0" presId="urn:microsoft.com/office/officeart/2005/8/layout/orgChart1"/>
    <dgm:cxn modelId="{C9BF2434-D387-4C51-BC34-BAA2B44E1E86}" type="presParOf" srcId="{FB2C8C99-F946-48DD-83F0-5750F0B7CD43}" destId="{1C8F1262-2DE8-4F4D-8A7F-9B58B640A409}" srcOrd="0" destOrd="0" presId="urn:microsoft.com/office/officeart/2005/8/layout/orgChart1"/>
    <dgm:cxn modelId="{D0984170-658B-4587-816B-0E37CD162164}" type="presParOf" srcId="{FB2C8C99-F946-48DD-83F0-5750F0B7CD43}" destId="{09A02BE3-B472-4AE0-ABF5-E0805A4420DC}" srcOrd="1" destOrd="0" presId="urn:microsoft.com/office/officeart/2005/8/layout/orgChart1"/>
    <dgm:cxn modelId="{788A747C-F967-4951-8CAA-FC23B5C2731B}" type="presParOf" srcId="{7C22929D-A985-44AF-9BB8-A83EFE87DFF6}" destId="{E4626476-D322-410F-A13A-EDA9BCAF8CB2}" srcOrd="1" destOrd="0" presId="urn:microsoft.com/office/officeart/2005/8/layout/orgChart1"/>
    <dgm:cxn modelId="{2079C13D-4A7B-424D-A5A6-6987348610C0}" type="presParOf" srcId="{7C22929D-A985-44AF-9BB8-A83EFE87DFF6}" destId="{EC0758EA-9864-428C-AC1E-17FF17E3028B}" srcOrd="2" destOrd="0" presId="urn:microsoft.com/office/officeart/2005/8/layout/orgChart1"/>
    <dgm:cxn modelId="{40052C45-E7E9-4589-9CFD-74CDD068E716}" type="presParOf" srcId="{FD747305-2FC4-4D4C-A8D2-F248F704B290}" destId="{F05946C6-5FD8-4A28-9FD6-5F1957F25C2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ACFACA-F60A-40AF-B2AC-21DEB93E8B38}" type="doc">
      <dgm:prSet loTypeId="urn:microsoft.com/office/officeart/2005/8/layout/orgChart1" loCatId="hierarchy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BFEBC65E-E80D-42F2-9370-7DA9075DBFFC}">
      <dgm:prSet phldrT="[Text]"/>
      <dgm:spPr/>
      <dgm:t>
        <a:bodyPr/>
        <a:lstStyle/>
        <a:p>
          <a:r>
            <a:rPr lang="tr-TR" b="1" dirty="0"/>
            <a:t>Tek Aşamalı Damıtma </a:t>
          </a:r>
          <a:endParaRPr lang="en-US" dirty="0"/>
        </a:p>
      </dgm:t>
    </dgm:pt>
    <dgm:pt modelId="{07556726-F1CA-4BFA-9722-319FB08C249B}" type="parTrans" cxnId="{57F09E40-72C0-4892-A40E-D0A025DBAEEA}">
      <dgm:prSet/>
      <dgm:spPr/>
      <dgm:t>
        <a:bodyPr/>
        <a:lstStyle/>
        <a:p>
          <a:endParaRPr lang="en-US"/>
        </a:p>
      </dgm:t>
    </dgm:pt>
    <dgm:pt modelId="{533B53A5-698D-44B7-B273-A25327A02376}" type="sibTrans" cxnId="{57F09E40-72C0-4892-A40E-D0A025DBAEEA}">
      <dgm:prSet/>
      <dgm:spPr/>
      <dgm:t>
        <a:bodyPr/>
        <a:lstStyle/>
        <a:p>
          <a:endParaRPr lang="en-US"/>
        </a:p>
      </dgm:t>
    </dgm:pt>
    <dgm:pt modelId="{C56212FA-EC9B-4C75-AA72-2EEE2E50270A}">
      <dgm:prSet phldrT="[Text]"/>
      <dgm:spPr/>
      <dgm:t>
        <a:bodyPr/>
        <a:lstStyle/>
        <a:p>
          <a:r>
            <a:rPr lang="tr-TR" b="1" dirty="0"/>
            <a:t>Basit damıtma, </a:t>
          </a:r>
          <a:endParaRPr lang="en-US" dirty="0"/>
        </a:p>
      </dgm:t>
    </dgm:pt>
    <dgm:pt modelId="{DC1451B2-86B6-403E-B545-9CDDA450386A}" type="parTrans" cxnId="{CAF0C8A3-841E-4AFB-A331-823FC1D59317}">
      <dgm:prSet/>
      <dgm:spPr/>
      <dgm:t>
        <a:bodyPr/>
        <a:lstStyle/>
        <a:p>
          <a:endParaRPr lang="en-US"/>
        </a:p>
      </dgm:t>
    </dgm:pt>
    <dgm:pt modelId="{C2434DA4-0E87-4AD9-9B4E-7E4D2FC71183}" type="sibTrans" cxnId="{CAF0C8A3-841E-4AFB-A331-823FC1D59317}">
      <dgm:prSet/>
      <dgm:spPr/>
      <dgm:t>
        <a:bodyPr/>
        <a:lstStyle/>
        <a:p>
          <a:endParaRPr lang="en-US"/>
        </a:p>
      </dgm:t>
    </dgm:pt>
    <dgm:pt modelId="{BE6F4085-3F5E-4A41-B95E-CC40518FA527}">
      <dgm:prSet phldrT="[Text]"/>
      <dgm:spPr/>
      <dgm:t>
        <a:bodyPr/>
        <a:lstStyle/>
        <a:p>
          <a:r>
            <a:rPr lang="tr-TR" b="1" dirty="0"/>
            <a:t>Ani damıtma </a:t>
          </a:r>
          <a:endParaRPr lang="en-US" dirty="0"/>
        </a:p>
      </dgm:t>
    </dgm:pt>
    <dgm:pt modelId="{F07C76C1-F20E-4B51-909D-57832DACFF4C}" type="parTrans" cxnId="{10624CDE-1829-49F8-97F1-77DA045E9890}">
      <dgm:prSet/>
      <dgm:spPr/>
      <dgm:t>
        <a:bodyPr/>
        <a:lstStyle/>
        <a:p>
          <a:endParaRPr lang="en-US"/>
        </a:p>
      </dgm:t>
    </dgm:pt>
    <dgm:pt modelId="{717FAE86-9450-4E19-B340-A953F390E655}" type="sibTrans" cxnId="{10624CDE-1829-49F8-97F1-77DA045E9890}">
      <dgm:prSet/>
      <dgm:spPr/>
      <dgm:t>
        <a:bodyPr/>
        <a:lstStyle/>
        <a:p>
          <a:endParaRPr lang="en-US"/>
        </a:p>
      </dgm:t>
    </dgm:pt>
    <dgm:pt modelId="{D1D2B832-FF7A-44D3-BA6D-74CF35352791}">
      <dgm:prSet phldrT="[Text]"/>
      <dgm:spPr/>
      <dgm:t>
        <a:bodyPr/>
        <a:lstStyle/>
        <a:p>
          <a:r>
            <a:rPr lang="tr-TR" b="1" dirty="0"/>
            <a:t>Buharla damıtma</a:t>
          </a:r>
          <a:endParaRPr lang="en-US" dirty="0"/>
        </a:p>
      </dgm:t>
    </dgm:pt>
    <dgm:pt modelId="{DE9566D7-6F04-460E-819F-29ED12291000}" type="parTrans" cxnId="{463DCA0A-9A59-43A9-BB6C-513A0E899406}">
      <dgm:prSet/>
      <dgm:spPr/>
      <dgm:t>
        <a:bodyPr/>
        <a:lstStyle/>
        <a:p>
          <a:endParaRPr lang="en-US"/>
        </a:p>
      </dgm:t>
    </dgm:pt>
    <dgm:pt modelId="{53AE90F1-4D4A-4490-AAD0-13D6B79C5170}" type="sibTrans" cxnId="{463DCA0A-9A59-43A9-BB6C-513A0E899406}">
      <dgm:prSet/>
      <dgm:spPr/>
      <dgm:t>
        <a:bodyPr/>
        <a:lstStyle/>
        <a:p>
          <a:endParaRPr lang="en-US"/>
        </a:p>
      </dgm:t>
    </dgm:pt>
    <dgm:pt modelId="{8E89DCA2-3E6C-44D7-BEE0-7195579F801C}" type="pres">
      <dgm:prSet presAssocID="{2DACFACA-F60A-40AF-B2AC-21DEB93E8B3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A7C04F2-9D1F-4D83-919C-EEE7A42C565A}" type="pres">
      <dgm:prSet presAssocID="{BFEBC65E-E80D-42F2-9370-7DA9075DBFFC}" presName="hierRoot1" presStyleCnt="0">
        <dgm:presLayoutVars>
          <dgm:hierBranch val="init"/>
        </dgm:presLayoutVars>
      </dgm:prSet>
      <dgm:spPr/>
    </dgm:pt>
    <dgm:pt modelId="{0143A307-7B45-408C-88EA-EFAEA5051084}" type="pres">
      <dgm:prSet presAssocID="{BFEBC65E-E80D-42F2-9370-7DA9075DBFFC}" presName="rootComposite1" presStyleCnt="0"/>
      <dgm:spPr/>
    </dgm:pt>
    <dgm:pt modelId="{6A2F8361-8B85-4144-A4A0-024BFF1A49A6}" type="pres">
      <dgm:prSet presAssocID="{BFEBC65E-E80D-42F2-9370-7DA9075DBFFC}" presName="rootText1" presStyleLbl="node0" presStyleIdx="0" presStyleCnt="1" custScaleX="191054" custLinFactNeighborX="0" custLinFactNeighborY="-33036">
        <dgm:presLayoutVars>
          <dgm:chPref val="3"/>
        </dgm:presLayoutVars>
      </dgm:prSet>
      <dgm:spPr/>
    </dgm:pt>
    <dgm:pt modelId="{A402D368-CD3D-4951-8AC0-41465DD3A5C0}" type="pres">
      <dgm:prSet presAssocID="{BFEBC65E-E80D-42F2-9370-7DA9075DBFFC}" presName="rootConnector1" presStyleLbl="node1" presStyleIdx="0" presStyleCnt="0"/>
      <dgm:spPr/>
    </dgm:pt>
    <dgm:pt modelId="{7186DA16-FDE8-4F8C-833A-F64C0B2EC764}" type="pres">
      <dgm:prSet presAssocID="{BFEBC65E-E80D-42F2-9370-7DA9075DBFFC}" presName="hierChild2" presStyleCnt="0"/>
      <dgm:spPr/>
    </dgm:pt>
    <dgm:pt modelId="{3F5CEA71-F1D3-4957-9327-3223BA26EB1B}" type="pres">
      <dgm:prSet presAssocID="{DC1451B2-86B6-403E-B545-9CDDA450386A}" presName="Name37" presStyleLbl="parChTrans1D2" presStyleIdx="0" presStyleCnt="3"/>
      <dgm:spPr/>
    </dgm:pt>
    <dgm:pt modelId="{80908A93-480D-4E2A-B10C-C0D66927E66D}" type="pres">
      <dgm:prSet presAssocID="{C56212FA-EC9B-4C75-AA72-2EEE2E50270A}" presName="hierRoot2" presStyleCnt="0">
        <dgm:presLayoutVars>
          <dgm:hierBranch val="init"/>
        </dgm:presLayoutVars>
      </dgm:prSet>
      <dgm:spPr/>
    </dgm:pt>
    <dgm:pt modelId="{837705B0-90EB-47BC-86C1-86A0657A3DF5}" type="pres">
      <dgm:prSet presAssocID="{C56212FA-EC9B-4C75-AA72-2EEE2E50270A}" presName="rootComposite" presStyleCnt="0"/>
      <dgm:spPr/>
    </dgm:pt>
    <dgm:pt modelId="{E0A18E1C-0240-460B-83E2-9A191CD1E50D}" type="pres">
      <dgm:prSet presAssocID="{C56212FA-EC9B-4C75-AA72-2EEE2E50270A}" presName="rootText" presStyleLbl="node2" presStyleIdx="0" presStyleCnt="3" custLinFactNeighborY="-18389">
        <dgm:presLayoutVars>
          <dgm:chPref val="3"/>
        </dgm:presLayoutVars>
      </dgm:prSet>
      <dgm:spPr/>
    </dgm:pt>
    <dgm:pt modelId="{163EF3D4-93EA-479D-AB39-5DB291E601F3}" type="pres">
      <dgm:prSet presAssocID="{C56212FA-EC9B-4C75-AA72-2EEE2E50270A}" presName="rootConnector" presStyleLbl="node2" presStyleIdx="0" presStyleCnt="3"/>
      <dgm:spPr/>
    </dgm:pt>
    <dgm:pt modelId="{24E1232A-D11C-485C-B527-489C50F59D8F}" type="pres">
      <dgm:prSet presAssocID="{C56212FA-EC9B-4C75-AA72-2EEE2E50270A}" presName="hierChild4" presStyleCnt="0"/>
      <dgm:spPr/>
    </dgm:pt>
    <dgm:pt modelId="{DDFD3A34-B11B-4DE1-8D6A-A5C21C744C98}" type="pres">
      <dgm:prSet presAssocID="{C56212FA-EC9B-4C75-AA72-2EEE2E50270A}" presName="hierChild5" presStyleCnt="0"/>
      <dgm:spPr/>
    </dgm:pt>
    <dgm:pt modelId="{80309EDB-4EB7-4D35-AE11-7CE35DD16AA3}" type="pres">
      <dgm:prSet presAssocID="{F07C76C1-F20E-4B51-909D-57832DACFF4C}" presName="Name37" presStyleLbl="parChTrans1D2" presStyleIdx="1" presStyleCnt="3"/>
      <dgm:spPr/>
    </dgm:pt>
    <dgm:pt modelId="{ADC6400B-FD13-4BD9-980F-093A7F8515A1}" type="pres">
      <dgm:prSet presAssocID="{BE6F4085-3F5E-4A41-B95E-CC40518FA527}" presName="hierRoot2" presStyleCnt="0">
        <dgm:presLayoutVars>
          <dgm:hierBranch val="init"/>
        </dgm:presLayoutVars>
      </dgm:prSet>
      <dgm:spPr/>
    </dgm:pt>
    <dgm:pt modelId="{442D3DD9-2378-45AF-91F7-C1320B70E5BA}" type="pres">
      <dgm:prSet presAssocID="{BE6F4085-3F5E-4A41-B95E-CC40518FA527}" presName="rootComposite" presStyleCnt="0"/>
      <dgm:spPr/>
    </dgm:pt>
    <dgm:pt modelId="{9F8D88B7-F114-443E-82A3-E05A6B022711}" type="pres">
      <dgm:prSet presAssocID="{BE6F4085-3F5E-4A41-B95E-CC40518FA527}" presName="rootText" presStyleLbl="node2" presStyleIdx="1" presStyleCnt="3" custLinFactNeighborY="-18389">
        <dgm:presLayoutVars>
          <dgm:chPref val="3"/>
        </dgm:presLayoutVars>
      </dgm:prSet>
      <dgm:spPr/>
    </dgm:pt>
    <dgm:pt modelId="{2B78395E-6BA7-4831-B1D8-8026B819AA0A}" type="pres">
      <dgm:prSet presAssocID="{BE6F4085-3F5E-4A41-B95E-CC40518FA527}" presName="rootConnector" presStyleLbl="node2" presStyleIdx="1" presStyleCnt="3"/>
      <dgm:spPr/>
    </dgm:pt>
    <dgm:pt modelId="{9381240A-5824-4824-B46F-0212AB3616D3}" type="pres">
      <dgm:prSet presAssocID="{BE6F4085-3F5E-4A41-B95E-CC40518FA527}" presName="hierChild4" presStyleCnt="0"/>
      <dgm:spPr/>
    </dgm:pt>
    <dgm:pt modelId="{72D05BEF-AA09-4EEA-BF51-C8C944C4C27F}" type="pres">
      <dgm:prSet presAssocID="{BE6F4085-3F5E-4A41-B95E-CC40518FA527}" presName="hierChild5" presStyleCnt="0"/>
      <dgm:spPr/>
    </dgm:pt>
    <dgm:pt modelId="{E67B69BC-01DE-4408-9EA5-3C8094A0C42A}" type="pres">
      <dgm:prSet presAssocID="{DE9566D7-6F04-460E-819F-29ED12291000}" presName="Name37" presStyleLbl="parChTrans1D2" presStyleIdx="2" presStyleCnt="3"/>
      <dgm:spPr/>
    </dgm:pt>
    <dgm:pt modelId="{DA0B4D8B-D820-48FE-A3AD-7F509F1418C0}" type="pres">
      <dgm:prSet presAssocID="{D1D2B832-FF7A-44D3-BA6D-74CF35352791}" presName="hierRoot2" presStyleCnt="0">
        <dgm:presLayoutVars>
          <dgm:hierBranch val="init"/>
        </dgm:presLayoutVars>
      </dgm:prSet>
      <dgm:spPr/>
    </dgm:pt>
    <dgm:pt modelId="{E96C2E7A-1746-44D9-A679-11F4E8202711}" type="pres">
      <dgm:prSet presAssocID="{D1D2B832-FF7A-44D3-BA6D-74CF35352791}" presName="rootComposite" presStyleCnt="0"/>
      <dgm:spPr/>
    </dgm:pt>
    <dgm:pt modelId="{4E0A9024-9598-4E68-BDBA-DF00C03FDB9E}" type="pres">
      <dgm:prSet presAssocID="{D1D2B832-FF7A-44D3-BA6D-74CF35352791}" presName="rootText" presStyleLbl="node2" presStyleIdx="2" presStyleCnt="3" custLinFactNeighborY="-18389">
        <dgm:presLayoutVars>
          <dgm:chPref val="3"/>
        </dgm:presLayoutVars>
      </dgm:prSet>
      <dgm:spPr/>
    </dgm:pt>
    <dgm:pt modelId="{C42032F3-1717-4DF8-9539-C5F3EC28DBA1}" type="pres">
      <dgm:prSet presAssocID="{D1D2B832-FF7A-44D3-BA6D-74CF35352791}" presName="rootConnector" presStyleLbl="node2" presStyleIdx="2" presStyleCnt="3"/>
      <dgm:spPr/>
    </dgm:pt>
    <dgm:pt modelId="{BEB89356-BE28-4C31-94DA-0C08661B6B45}" type="pres">
      <dgm:prSet presAssocID="{D1D2B832-FF7A-44D3-BA6D-74CF35352791}" presName="hierChild4" presStyleCnt="0"/>
      <dgm:spPr/>
    </dgm:pt>
    <dgm:pt modelId="{381C6FAB-3552-4D72-94FB-781E57C76A18}" type="pres">
      <dgm:prSet presAssocID="{D1D2B832-FF7A-44D3-BA6D-74CF35352791}" presName="hierChild5" presStyleCnt="0"/>
      <dgm:spPr/>
    </dgm:pt>
    <dgm:pt modelId="{501BAE72-17E5-4DA4-941D-659748BA7B73}" type="pres">
      <dgm:prSet presAssocID="{BFEBC65E-E80D-42F2-9370-7DA9075DBFFC}" presName="hierChild3" presStyleCnt="0"/>
      <dgm:spPr/>
    </dgm:pt>
  </dgm:ptLst>
  <dgm:cxnLst>
    <dgm:cxn modelId="{EC683406-5321-420C-814F-30FAD6CD7FD7}" type="presOf" srcId="{DE9566D7-6F04-460E-819F-29ED12291000}" destId="{E67B69BC-01DE-4408-9EA5-3C8094A0C42A}" srcOrd="0" destOrd="0" presId="urn:microsoft.com/office/officeart/2005/8/layout/orgChart1"/>
    <dgm:cxn modelId="{0961A709-7D51-4C95-B53C-B4A64DF220F5}" type="presOf" srcId="{D1D2B832-FF7A-44D3-BA6D-74CF35352791}" destId="{C42032F3-1717-4DF8-9539-C5F3EC28DBA1}" srcOrd="1" destOrd="0" presId="urn:microsoft.com/office/officeart/2005/8/layout/orgChart1"/>
    <dgm:cxn modelId="{463DCA0A-9A59-43A9-BB6C-513A0E899406}" srcId="{BFEBC65E-E80D-42F2-9370-7DA9075DBFFC}" destId="{D1D2B832-FF7A-44D3-BA6D-74CF35352791}" srcOrd="2" destOrd="0" parTransId="{DE9566D7-6F04-460E-819F-29ED12291000}" sibTransId="{53AE90F1-4D4A-4490-AAD0-13D6B79C5170}"/>
    <dgm:cxn modelId="{739A311A-BC1B-43B5-A645-1B34096E4859}" type="presOf" srcId="{C56212FA-EC9B-4C75-AA72-2EEE2E50270A}" destId="{E0A18E1C-0240-460B-83E2-9A191CD1E50D}" srcOrd="0" destOrd="0" presId="urn:microsoft.com/office/officeart/2005/8/layout/orgChart1"/>
    <dgm:cxn modelId="{57F09E40-72C0-4892-A40E-D0A025DBAEEA}" srcId="{2DACFACA-F60A-40AF-B2AC-21DEB93E8B38}" destId="{BFEBC65E-E80D-42F2-9370-7DA9075DBFFC}" srcOrd="0" destOrd="0" parTransId="{07556726-F1CA-4BFA-9722-319FB08C249B}" sibTransId="{533B53A5-698D-44B7-B273-A25327A02376}"/>
    <dgm:cxn modelId="{AEF85144-58B0-4E3C-AC63-FBE892EC9F76}" type="presOf" srcId="{2DACFACA-F60A-40AF-B2AC-21DEB93E8B38}" destId="{8E89DCA2-3E6C-44D7-BEE0-7195579F801C}" srcOrd="0" destOrd="0" presId="urn:microsoft.com/office/officeart/2005/8/layout/orgChart1"/>
    <dgm:cxn modelId="{F2146C65-AA4C-4340-8B59-538F522847CD}" type="presOf" srcId="{F07C76C1-F20E-4B51-909D-57832DACFF4C}" destId="{80309EDB-4EB7-4D35-AE11-7CE35DD16AA3}" srcOrd="0" destOrd="0" presId="urn:microsoft.com/office/officeart/2005/8/layout/orgChart1"/>
    <dgm:cxn modelId="{7BB0384F-E940-47F9-A08B-5485C2EAC06E}" type="presOf" srcId="{C56212FA-EC9B-4C75-AA72-2EEE2E50270A}" destId="{163EF3D4-93EA-479D-AB39-5DB291E601F3}" srcOrd="1" destOrd="0" presId="urn:microsoft.com/office/officeart/2005/8/layout/orgChart1"/>
    <dgm:cxn modelId="{472E3F4F-5C4C-4334-9D03-BB839FB91CE5}" type="presOf" srcId="{BFEBC65E-E80D-42F2-9370-7DA9075DBFFC}" destId="{6A2F8361-8B85-4144-A4A0-024BFF1A49A6}" srcOrd="0" destOrd="0" presId="urn:microsoft.com/office/officeart/2005/8/layout/orgChart1"/>
    <dgm:cxn modelId="{9A067A4F-FECA-4DDA-B36C-D5C95D28C694}" type="presOf" srcId="{BE6F4085-3F5E-4A41-B95E-CC40518FA527}" destId="{2B78395E-6BA7-4831-B1D8-8026B819AA0A}" srcOrd="1" destOrd="0" presId="urn:microsoft.com/office/officeart/2005/8/layout/orgChart1"/>
    <dgm:cxn modelId="{6F9AD174-F590-4769-9BB1-1E983A97014C}" type="presOf" srcId="{BFEBC65E-E80D-42F2-9370-7DA9075DBFFC}" destId="{A402D368-CD3D-4951-8AC0-41465DD3A5C0}" srcOrd="1" destOrd="0" presId="urn:microsoft.com/office/officeart/2005/8/layout/orgChart1"/>
    <dgm:cxn modelId="{85D3A787-ADE1-49DE-8A82-F12CE1BD64FD}" type="presOf" srcId="{DC1451B2-86B6-403E-B545-9CDDA450386A}" destId="{3F5CEA71-F1D3-4957-9327-3223BA26EB1B}" srcOrd="0" destOrd="0" presId="urn:microsoft.com/office/officeart/2005/8/layout/orgChart1"/>
    <dgm:cxn modelId="{7EF93D8A-6821-4478-AD0D-FC19DBD85FA6}" type="presOf" srcId="{D1D2B832-FF7A-44D3-BA6D-74CF35352791}" destId="{4E0A9024-9598-4E68-BDBA-DF00C03FDB9E}" srcOrd="0" destOrd="0" presId="urn:microsoft.com/office/officeart/2005/8/layout/orgChart1"/>
    <dgm:cxn modelId="{2A75F78C-A3C6-4171-9C63-684DD4791545}" type="presOf" srcId="{BE6F4085-3F5E-4A41-B95E-CC40518FA527}" destId="{9F8D88B7-F114-443E-82A3-E05A6B022711}" srcOrd="0" destOrd="0" presId="urn:microsoft.com/office/officeart/2005/8/layout/orgChart1"/>
    <dgm:cxn modelId="{CAF0C8A3-841E-4AFB-A331-823FC1D59317}" srcId="{BFEBC65E-E80D-42F2-9370-7DA9075DBFFC}" destId="{C56212FA-EC9B-4C75-AA72-2EEE2E50270A}" srcOrd="0" destOrd="0" parTransId="{DC1451B2-86B6-403E-B545-9CDDA450386A}" sibTransId="{C2434DA4-0E87-4AD9-9B4E-7E4D2FC71183}"/>
    <dgm:cxn modelId="{10624CDE-1829-49F8-97F1-77DA045E9890}" srcId="{BFEBC65E-E80D-42F2-9370-7DA9075DBFFC}" destId="{BE6F4085-3F5E-4A41-B95E-CC40518FA527}" srcOrd="1" destOrd="0" parTransId="{F07C76C1-F20E-4B51-909D-57832DACFF4C}" sibTransId="{717FAE86-9450-4E19-B340-A953F390E655}"/>
    <dgm:cxn modelId="{AC5D9933-8D05-4B96-A2FE-38B8D28840CB}" type="presParOf" srcId="{8E89DCA2-3E6C-44D7-BEE0-7195579F801C}" destId="{EA7C04F2-9D1F-4D83-919C-EEE7A42C565A}" srcOrd="0" destOrd="0" presId="urn:microsoft.com/office/officeart/2005/8/layout/orgChart1"/>
    <dgm:cxn modelId="{0E258335-D22E-4793-B17A-B29D7E47DF4D}" type="presParOf" srcId="{EA7C04F2-9D1F-4D83-919C-EEE7A42C565A}" destId="{0143A307-7B45-408C-88EA-EFAEA5051084}" srcOrd="0" destOrd="0" presId="urn:microsoft.com/office/officeart/2005/8/layout/orgChart1"/>
    <dgm:cxn modelId="{90B54D2E-615F-438A-BB18-C96E9D1C5FCD}" type="presParOf" srcId="{0143A307-7B45-408C-88EA-EFAEA5051084}" destId="{6A2F8361-8B85-4144-A4A0-024BFF1A49A6}" srcOrd="0" destOrd="0" presId="urn:microsoft.com/office/officeart/2005/8/layout/orgChart1"/>
    <dgm:cxn modelId="{485E331D-3DE0-4CF0-A695-04D712158426}" type="presParOf" srcId="{0143A307-7B45-408C-88EA-EFAEA5051084}" destId="{A402D368-CD3D-4951-8AC0-41465DD3A5C0}" srcOrd="1" destOrd="0" presId="urn:microsoft.com/office/officeart/2005/8/layout/orgChart1"/>
    <dgm:cxn modelId="{469671B3-9F5F-4C56-8827-277235199448}" type="presParOf" srcId="{EA7C04F2-9D1F-4D83-919C-EEE7A42C565A}" destId="{7186DA16-FDE8-4F8C-833A-F64C0B2EC764}" srcOrd="1" destOrd="0" presId="urn:microsoft.com/office/officeart/2005/8/layout/orgChart1"/>
    <dgm:cxn modelId="{36522D3D-2C7D-4774-BA68-6CBB7B92E9F1}" type="presParOf" srcId="{7186DA16-FDE8-4F8C-833A-F64C0B2EC764}" destId="{3F5CEA71-F1D3-4957-9327-3223BA26EB1B}" srcOrd="0" destOrd="0" presId="urn:microsoft.com/office/officeart/2005/8/layout/orgChart1"/>
    <dgm:cxn modelId="{62E959AE-2BA6-4AA6-984D-C9E9F7EDAE03}" type="presParOf" srcId="{7186DA16-FDE8-4F8C-833A-F64C0B2EC764}" destId="{80908A93-480D-4E2A-B10C-C0D66927E66D}" srcOrd="1" destOrd="0" presId="urn:microsoft.com/office/officeart/2005/8/layout/orgChart1"/>
    <dgm:cxn modelId="{E8E12EAC-1EA1-498A-BFC3-AFA0422BBE9B}" type="presParOf" srcId="{80908A93-480D-4E2A-B10C-C0D66927E66D}" destId="{837705B0-90EB-47BC-86C1-86A0657A3DF5}" srcOrd="0" destOrd="0" presId="urn:microsoft.com/office/officeart/2005/8/layout/orgChart1"/>
    <dgm:cxn modelId="{1596735A-4375-4A15-BE17-CF134A76BB7E}" type="presParOf" srcId="{837705B0-90EB-47BC-86C1-86A0657A3DF5}" destId="{E0A18E1C-0240-460B-83E2-9A191CD1E50D}" srcOrd="0" destOrd="0" presId="urn:microsoft.com/office/officeart/2005/8/layout/orgChart1"/>
    <dgm:cxn modelId="{CBED8D5E-77D2-4FB1-B98B-93499EB08EE2}" type="presParOf" srcId="{837705B0-90EB-47BC-86C1-86A0657A3DF5}" destId="{163EF3D4-93EA-479D-AB39-5DB291E601F3}" srcOrd="1" destOrd="0" presId="urn:microsoft.com/office/officeart/2005/8/layout/orgChart1"/>
    <dgm:cxn modelId="{74833830-47D7-497A-8CB2-993570245DA5}" type="presParOf" srcId="{80908A93-480D-4E2A-B10C-C0D66927E66D}" destId="{24E1232A-D11C-485C-B527-489C50F59D8F}" srcOrd="1" destOrd="0" presId="urn:microsoft.com/office/officeart/2005/8/layout/orgChart1"/>
    <dgm:cxn modelId="{10D193D3-B625-4E58-8ABA-28899F3020DE}" type="presParOf" srcId="{80908A93-480D-4E2A-B10C-C0D66927E66D}" destId="{DDFD3A34-B11B-4DE1-8D6A-A5C21C744C98}" srcOrd="2" destOrd="0" presId="urn:microsoft.com/office/officeart/2005/8/layout/orgChart1"/>
    <dgm:cxn modelId="{6EA74D39-E84F-4DA5-BE58-555CF1569C08}" type="presParOf" srcId="{7186DA16-FDE8-4F8C-833A-F64C0B2EC764}" destId="{80309EDB-4EB7-4D35-AE11-7CE35DD16AA3}" srcOrd="2" destOrd="0" presId="urn:microsoft.com/office/officeart/2005/8/layout/orgChart1"/>
    <dgm:cxn modelId="{95030D4B-7273-4668-988A-778C853B4E0C}" type="presParOf" srcId="{7186DA16-FDE8-4F8C-833A-F64C0B2EC764}" destId="{ADC6400B-FD13-4BD9-980F-093A7F8515A1}" srcOrd="3" destOrd="0" presId="urn:microsoft.com/office/officeart/2005/8/layout/orgChart1"/>
    <dgm:cxn modelId="{2658FB3A-1CF1-437B-8504-9232A88BB360}" type="presParOf" srcId="{ADC6400B-FD13-4BD9-980F-093A7F8515A1}" destId="{442D3DD9-2378-45AF-91F7-C1320B70E5BA}" srcOrd="0" destOrd="0" presId="urn:microsoft.com/office/officeart/2005/8/layout/orgChart1"/>
    <dgm:cxn modelId="{AC7368FE-44C7-4B3B-B09E-8A93CA292B6C}" type="presParOf" srcId="{442D3DD9-2378-45AF-91F7-C1320B70E5BA}" destId="{9F8D88B7-F114-443E-82A3-E05A6B022711}" srcOrd="0" destOrd="0" presId="urn:microsoft.com/office/officeart/2005/8/layout/orgChart1"/>
    <dgm:cxn modelId="{3D5AB31A-8588-41FC-9987-3FDDB9EA4D2A}" type="presParOf" srcId="{442D3DD9-2378-45AF-91F7-C1320B70E5BA}" destId="{2B78395E-6BA7-4831-B1D8-8026B819AA0A}" srcOrd="1" destOrd="0" presId="urn:microsoft.com/office/officeart/2005/8/layout/orgChart1"/>
    <dgm:cxn modelId="{F0A072B4-A35D-4841-8C00-4DA44CE3161C}" type="presParOf" srcId="{ADC6400B-FD13-4BD9-980F-093A7F8515A1}" destId="{9381240A-5824-4824-B46F-0212AB3616D3}" srcOrd="1" destOrd="0" presId="urn:microsoft.com/office/officeart/2005/8/layout/orgChart1"/>
    <dgm:cxn modelId="{478AB27D-3684-4463-9189-A42CE89ECCA0}" type="presParOf" srcId="{ADC6400B-FD13-4BD9-980F-093A7F8515A1}" destId="{72D05BEF-AA09-4EEA-BF51-C8C944C4C27F}" srcOrd="2" destOrd="0" presId="urn:microsoft.com/office/officeart/2005/8/layout/orgChart1"/>
    <dgm:cxn modelId="{52756D70-A1F5-49A1-A4E4-90967D8D97E8}" type="presParOf" srcId="{7186DA16-FDE8-4F8C-833A-F64C0B2EC764}" destId="{E67B69BC-01DE-4408-9EA5-3C8094A0C42A}" srcOrd="4" destOrd="0" presId="urn:microsoft.com/office/officeart/2005/8/layout/orgChart1"/>
    <dgm:cxn modelId="{C6C86D65-D00A-4DAE-B996-71B1DE912594}" type="presParOf" srcId="{7186DA16-FDE8-4F8C-833A-F64C0B2EC764}" destId="{DA0B4D8B-D820-48FE-A3AD-7F509F1418C0}" srcOrd="5" destOrd="0" presId="urn:microsoft.com/office/officeart/2005/8/layout/orgChart1"/>
    <dgm:cxn modelId="{90820BCD-2506-403B-B036-D099D24D4755}" type="presParOf" srcId="{DA0B4D8B-D820-48FE-A3AD-7F509F1418C0}" destId="{E96C2E7A-1746-44D9-A679-11F4E8202711}" srcOrd="0" destOrd="0" presId="urn:microsoft.com/office/officeart/2005/8/layout/orgChart1"/>
    <dgm:cxn modelId="{571C137B-3979-4A80-9879-CDACD0E8398B}" type="presParOf" srcId="{E96C2E7A-1746-44D9-A679-11F4E8202711}" destId="{4E0A9024-9598-4E68-BDBA-DF00C03FDB9E}" srcOrd="0" destOrd="0" presId="urn:microsoft.com/office/officeart/2005/8/layout/orgChart1"/>
    <dgm:cxn modelId="{198E0FC9-64D0-45C2-A6CB-2A21DD493E2D}" type="presParOf" srcId="{E96C2E7A-1746-44D9-A679-11F4E8202711}" destId="{C42032F3-1717-4DF8-9539-C5F3EC28DBA1}" srcOrd="1" destOrd="0" presId="urn:microsoft.com/office/officeart/2005/8/layout/orgChart1"/>
    <dgm:cxn modelId="{CE3A686F-2C81-4A82-B6CB-41CD2798E5DE}" type="presParOf" srcId="{DA0B4D8B-D820-48FE-A3AD-7F509F1418C0}" destId="{BEB89356-BE28-4C31-94DA-0C08661B6B45}" srcOrd="1" destOrd="0" presId="urn:microsoft.com/office/officeart/2005/8/layout/orgChart1"/>
    <dgm:cxn modelId="{036231EE-6C48-49A6-8E83-A4034E5BB696}" type="presParOf" srcId="{DA0B4D8B-D820-48FE-A3AD-7F509F1418C0}" destId="{381C6FAB-3552-4D72-94FB-781E57C76A18}" srcOrd="2" destOrd="0" presId="urn:microsoft.com/office/officeart/2005/8/layout/orgChart1"/>
    <dgm:cxn modelId="{3C3C6249-9A46-4D3B-9751-021A8D8958C7}" type="presParOf" srcId="{EA7C04F2-9D1F-4D83-919C-EEE7A42C565A}" destId="{501BAE72-17E5-4DA4-941D-659748BA7B7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1BE791-7C8A-426D-8DCC-222A47F265C7}" type="doc">
      <dgm:prSet loTypeId="urn:microsoft.com/office/officeart/2005/8/layout/orgChart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AE33E353-BB17-4EB1-81D7-633F9447902A}">
      <dgm:prSet phldrT="[Metin]"/>
      <dgm:spPr/>
      <dgm:t>
        <a:bodyPr/>
        <a:lstStyle/>
        <a:p>
          <a:r>
            <a:rPr lang="tr-TR" dirty="0"/>
            <a:t>Kolon tipleri</a:t>
          </a:r>
        </a:p>
      </dgm:t>
    </dgm:pt>
    <dgm:pt modelId="{80AF3757-FD1D-4A46-B782-85E66B6E108E}" type="parTrans" cxnId="{82D9C7F2-22AE-46BA-9491-85AE5D71EB33}">
      <dgm:prSet/>
      <dgm:spPr/>
      <dgm:t>
        <a:bodyPr/>
        <a:lstStyle/>
        <a:p>
          <a:endParaRPr lang="tr-TR"/>
        </a:p>
      </dgm:t>
    </dgm:pt>
    <dgm:pt modelId="{723DABF7-9A56-4174-996B-E4987DC73991}" type="sibTrans" cxnId="{82D9C7F2-22AE-46BA-9491-85AE5D71EB33}">
      <dgm:prSet/>
      <dgm:spPr/>
      <dgm:t>
        <a:bodyPr/>
        <a:lstStyle/>
        <a:p>
          <a:endParaRPr lang="tr-TR"/>
        </a:p>
      </dgm:t>
    </dgm:pt>
    <dgm:pt modelId="{DC41648D-7E86-4E69-95E9-EA5830B2AE82}">
      <dgm:prSet phldrT="[Metin]"/>
      <dgm:spPr/>
      <dgm:t>
        <a:bodyPr/>
        <a:lstStyle/>
        <a:p>
          <a:r>
            <a:rPr lang="tr-TR" dirty="0"/>
            <a:t>Tablalı</a:t>
          </a:r>
        </a:p>
      </dgm:t>
    </dgm:pt>
    <dgm:pt modelId="{B30129DA-DD36-4AD6-97BB-EBC32F537A68}" type="parTrans" cxnId="{C60A35E2-02D7-4CE6-BC9F-07ACB380ED4D}">
      <dgm:prSet/>
      <dgm:spPr/>
      <dgm:t>
        <a:bodyPr/>
        <a:lstStyle/>
        <a:p>
          <a:endParaRPr lang="tr-TR"/>
        </a:p>
      </dgm:t>
    </dgm:pt>
    <dgm:pt modelId="{9E57C1A7-244D-4304-BBD3-4F9B5CE7A6D7}" type="sibTrans" cxnId="{C60A35E2-02D7-4CE6-BC9F-07ACB380ED4D}">
      <dgm:prSet/>
      <dgm:spPr/>
      <dgm:t>
        <a:bodyPr/>
        <a:lstStyle/>
        <a:p>
          <a:endParaRPr lang="tr-TR"/>
        </a:p>
      </dgm:t>
    </dgm:pt>
    <dgm:pt modelId="{FEE7FDA7-8962-4CED-B9AF-8610557371AB}">
      <dgm:prSet phldrT="[Metin]"/>
      <dgm:spPr/>
      <dgm:t>
        <a:bodyPr/>
        <a:lstStyle/>
        <a:p>
          <a:r>
            <a:rPr lang="tr-TR" dirty="0"/>
            <a:t>Dolgulu</a:t>
          </a:r>
        </a:p>
      </dgm:t>
    </dgm:pt>
    <dgm:pt modelId="{59C902DE-144E-4347-ADF3-FB83C773EF6A}" type="parTrans" cxnId="{1BD0089A-097D-4762-A8A6-01F14AE9D6ED}">
      <dgm:prSet/>
      <dgm:spPr/>
      <dgm:t>
        <a:bodyPr/>
        <a:lstStyle/>
        <a:p>
          <a:endParaRPr lang="tr-TR"/>
        </a:p>
      </dgm:t>
    </dgm:pt>
    <dgm:pt modelId="{6068F0BF-BDC1-46E6-A7FC-DF273BBDAC52}" type="sibTrans" cxnId="{1BD0089A-097D-4762-A8A6-01F14AE9D6ED}">
      <dgm:prSet/>
      <dgm:spPr/>
      <dgm:t>
        <a:bodyPr/>
        <a:lstStyle/>
        <a:p>
          <a:endParaRPr lang="tr-TR"/>
        </a:p>
      </dgm:t>
    </dgm:pt>
    <dgm:pt modelId="{BC536921-94AE-41CE-AC4F-40DB046AB1B4}">
      <dgm:prSet/>
      <dgm:spPr/>
      <dgm:t>
        <a:bodyPr/>
        <a:lstStyle/>
        <a:p>
          <a:r>
            <a:rPr lang="tr-TR" dirty="0"/>
            <a:t>Elek</a:t>
          </a:r>
        </a:p>
      </dgm:t>
    </dgm:pt>
    <dgm:pt modelId="{943E29AD-93D3-4CE0-B389-2378F71B8C23}" type="parTrans" cxnId="{E06DCFA4-D5E7-474E-890C-EAD680E8990A}">
      <dgm:prSet/>
      <dgm:spPr/>
      <dgm:t>
        <a:bodyPr/>
        <a:lstStyle/>
        <a:p>
          <a:endParaRPr lang="tr-TR"/>
        </a:p>
      </dgm:t>
    </dgm:pt>
    <dgm:pt modelId="{E98F8540-D50C-4104-B713-3920F730D16C}" type="sibTrans" cxnId="{E06DCFA4-D5E7-474E-890C-EAD680E8990A}">
      <dgm:prSet/>
      <dgm:spPr/>
      <dgm:t>
        <a:bodyPr/>
        <a:lstStyle/>
        <a:p>
          <a:endParaRPr lang="tr-TR"/>
        </a:p>
      </dgm:t>
    </dgm:pt>
    <dgm:pt modelId="{80360D0D-DCA8-440D-A89E-C68771AC9D03}">
      <dgm:prSet/>
      <dgm:spPr/>
      <dgm:t>
        <a:bodyPr/>
        <a:lstStyle/>
        <a:p>
          <a:r>
            <a:rPr lang="tr-TR" dirty="0"/>
            <a:t>Valfli</a:t>
          </a:r>
        </a:p>
      </dgm:t>
    </dgm:pt>
    <dgm:pt modelId="{AE73A82E-D9AE-45B9-86F0-2CBB05A9859C}" type="parTrans" cxnId="{624EF328-DB69-43AC-8BD4-38D9CF6DC654}">
      <dgm:prSet/>
      <dgm:spPr/>
      <dgm:t>
        <a:bodyPr/>
        <a:lstStyle/>
        <a:p>
          <a:endParaRPr lang="tr-TR"/>
        </a:p>
      </dgm:t>
    </dgm:pt>
    <dgm:pt modelId="{83B6F02E-8BB1-4867-A393-0A9EBAA10785}" type="sibTrans" cxnId="{624EF328-DB69-43AC-8BD4-38D9CF6DC654}">
      <dgm:prSet/>
      <dgm:spPr/>
      <dgm:t>
        <a:bodyPr/>
        <a:lstStyle/>
        <a:p>
          <a:endParaRPr lang="tr-TR"/>
        </a:p>
      </dgm:t>
    </dgm:pt>
    <dgm:pt modelId="{B46AE650-E8ED-4DC2-849D-2B4A25E154E0}">
      <dgm:prSet/>
      <dgm:spPr/>
      <dgm:t>
        <a:bodyPr/>
        <a:lstStyle/>
        <a:p>
          <a:r>
            <a:rPr lang="tr-TR" dirty="0"/>
            <a:t>Kabarcıklı-şapkalı</a:t>
          </a:r>
        </a:p>
      </dgm:t>
    </dgm:pt>
    <dgm:pt modelId="{47E88CE1-BF53-49E9-9F61-3A8CD0BA11E2}" type="parTrans" cxnId="{7AFFBA89-4776-4916-B9A5-989E92C1C351}">
      <dgm:prSet/>
      <dgm:spPr/>
      <dgm:t>
        <a:bodyPr/>
        <a:lstStyle/>
        <a:p>
          <a:endParaRPr lang="tr-TR"/>
        </a:p>
      </dgm:t>
    </dgm:pt>
    <dgm:pt modelId="{41032EC6-AD3D-4353-A77B-D8758651E00E}" type="sibTrans" cxnId="{7AFFBA89-4776-4916-B9A5-989E92C1C351}">
      <dgm:prSet/>
      <dgm:spPr/>
      <dgm:t>
        <a:bodyPr/>
        <a:lstStyle/>
        <a:p>
          <a:endParaRPr lang="tr-TR"/>
        </a:p>
      </dgm:t>
    </dgm:pt>
    <dgm:pt modelId="{7C632C29-3B10-4B89-A2D9-D275921918F6}" type="pres">
      <dgm:prSet presAssocID="{AF1BE791-7C8A-426D-8DCC-222A47F265C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19B38C0-E4AB-4433-BD64-C9C5E67DD541}" type="pres">
      <dgm:prSet presAssocID="{AE33E353-BB17-4EB1-81D7-633F9447902A}" presName="hierRoot1" presStyleCnt="0">
        <dgm:presLayoutVars>
          <dgm:hierBranch val="init"/>
        </dgm:presLayoutVars>
      </dgm:prSet>
      <dgm:spPr/>
    </dgm:pt>
    <dgm:pt modelId="{452EA277-8B39-427B-B148-E0025EDCD098}" type="pres">
      <dgm:prSet presAssocID="{AE33E353-BB17-4EB1-81D7-633F9447902A}" presName="rootComposite1" presStyleCnt="0"/>
      <dgm:spPr/>
    </dgm:pt>
    <dgm:pt modelId="{B8D92FD8-3E6F-4672-A7FE-BC47055A9C48}" type="pres">
      <dgm:prSet presAssocID="{AE33E353-BB17-4EB1-81D7-633F9447902A}" presName="rootText1" presStyleLbl="node0" presStyleIdx="0" presStyleCnt="1" custScaleX="131576">
        <dgm:presLayoutVars>
          <dgm:chPref val="3"/>
        </dgm:presLayoutVars>
      </dgm:prSet>
      <dgm:spPr/>
    </dgm:pt>
    <dgm:pt modelId="{400483A3-9177-4E79-9040-6752E03EEEE2}" type="pres">
      <dgm:prSet presAssocID="{AE33E353-BB17-4EB1-81D7-633F9447902A}" presName="rootConnector1" presStyleLbl="node1" presStyleIdx="0" presStyleCnt="0"/>
      <dgm:spPr/>
    </dgm:pt>
    <dgm:pt modelId="{65949A59-0706-4F15-861E-FA064D7B6244}" type="pres">
      <dgm:prSet presAssocID="{AE33E353-BB17-4EB1-81D7-633F9447902A}" presName="hierChild2" presStyleCnt="0"/>
      <dgm:spPr/>
    </dgm:pt>
    <dgm:pt modelId="{BFFFF8DC-4F18-4058-98B9-E84DE7FA3B06}" type="pres">
      <dgm:prSet presAssocID="{B30129DA-DD36-4AD6-97BB-EBC32F537A68}" presName="Name37" presStyleLbl="parChTrans1D2" presStyleIdx="0" presStyleCnt="2"/>
      <dgm:spPr/>
    </dgm:pt>
    <dgm:pt modelId="{860B0951-1053-43C8-B45C-C04B8C6D9E41}" type="pres">
      <dgm:prSet presAssocID="{DC41648D-7E86-4E69-95E9-EA5830B2AE82}" presName="hierRoot2" presStyleCnt="0">
        <dgm:presLayoutVars>
          <dgm:hierBranch/>
        </dgm:presLayoutVars>
      </dgm:prSet>
      <dgm:spPr/>
    </dgm:pt>
    <dgm:pt modelId="{42D8A7CC-AAE3-4B58-A1F2-C15D1A4A381E}" type="pres">
      <dgm:prSet presAssocID="{DC41648D-7E86-4E69-95E9-EA5830B2AE82}" presName="rootComposite" presStyleCnt="0"/>
      <dgm:spPr/>
    </dgm:pt>
    <dgm:pt modelId="{61AF426D-FFF2-4628-A412-95FDA272FF14}" type="pres">
      <dgm:prSet presAssocID="{DC41648D-7E86-4E69-95E9-EA5830B2AE82}" presName="rootText" presStyleLbl="node2" presStyleIdx="0" presStyleCnt="2">
        <dgm:presLayoutVars>
          <dgm:chPref val="3"/>
        </dgm:presLayoutVars>
      </dgm:prSet>
      <dgm:spPr/>
    </dgm:pt>
    <dgm:pt modelId="{1E4E43AD-0041-4B90-B191-8E3BC3A530CD}" type="pres">
      <dgm:prSet presAssocID="{DC41648D-7E86-4E69-95E9-EA5830B2AE82}" presName="rootConnector" presStyleLbl="node2" presStyleIdx="0" presStyleCnt="2"/>
      <dgm:spPr/>
    </dgm:pt>
    <dgm:pt modelId="{C8E0359E-E3AE-4C9B-BA46-208B2DE3F746}" type="pres">
      <dgm:prSet presAssocID="{DC41648D-7E86-4E69-95E9-EA5830B2AE82}" presName="hierChild4" presStyleCnt="0"/>
      <dgm:spPr/>
    </dgm:pt>
    <dgm:pt modelId="{68417B74-4297-4631-8098-DCCC65AA3A47}" type="pres">
      <dgm:prSet presAssocID="{943E29AD-93D3-4CE0-B389-2378F71B8C23}" presName="Name35" presStyleLbl="parChTrans1D3" presStyleIdx="0" presStyleCnt="3"/>
      <dgm:spPr/>
    </dgm:pt>
    <dgm:pt modelId="{2899BD8C-61AA-4AF6-B5E4-3D1DEA1D2051}" type="pres">
      <dgm:prSet presAssocID="{BC536921-94AE-41CE-AC4F-40DB046AB1B4}" presName="hierRoot2" presStyleCnt="0">
        <dgm:presLayoutVars>
          <dgm:hierBranch/>
        </dgm:presLayoutVars>
      </dgm:prSet>
      <dgm:spPr/>
    </dgm:pt>
    <dgm:pt modelId="{66874A3C-3A48-48BB-9BCA-86A31DA67F24}" type="pres">
      <dgm:prSet presAssocID="{BC536921-94AE-41CE-AC4F-40DB046AB1B4}" presName="rootComposite" presStyleCnt="0"/>
      <dgm:spPr/>
    </dgm:pt>
    <dgm:pt modelId="{D1058554-C434-479A-9829-F38923749F2C}" type="pres">
      <dgm:prSet presAssocID="{BC536921-94AE-41CE-AC4F-40DB046AB1B4}" presName="rootText" presStyleLbl="node3" presStyleIdx="0" presStyleCnt="3">
        <dgm:presLayoutVars>
          <dgm:chPref val="3"/>
        </dgm:presLayoutVars>
      </dgm:prSet>
      <dgm:spPr/>
    </dgm:pt>
    <dgm:pt modelId="{D4B19783-87AC-4B31-BFFA-3EE099B9F299}" type="pres">
      <dgm:prSet presAssocID="{BC536921-94AE-41CE-AC4F-40DB046AB1B4}" presName="rootConnector" presStyleLbl="node3" presStyleIdx="0" presStyleCnt="3"/>
      <dgm:spPr/>
    </dgm:pt>
    <dgm:pt modelId="{9D2571F3-5287-4856-8B1D-272529FF56C6}" type="pres">
      <dgm:prSet presAssocID="{BC536921-94AE-41CE-AC4F-40DB046AB1B4}" presName="hierChild4" presStyleCnt="0"/>
      <dgm:spPr/>
    </dgm:pt>
    <dgm:pt modelId="{140A7253-E9E8-46C4-ACAF-8728F19BFF53}" type="pres">
      <dgm:prSet presAssocID="{BC536921-94AE-41CE-AC4F-40DB046AB1B4}" presName="hierChild5" presStyleCnt="0"/>
      <dgm:spPr/>
    </dgm:pt>
    <dgm:pt modelId="{C73185BC-EAEF-433F-8C9C-61FD701D5FBE}" type="pres">
      <dgm:prSet presAssocID="{AE73A82E-D9AE-45B9-86F0-2CBB05A9859C}" presName="Name35" presStyleLbl="parChTrans1D3" presStyleIdx="1" presStyleCnt="3"/>
      <dgm:spPr/>
    </dgm:pt>
    <dgm:pt modelId="{44FDB0C8-DAFC-40BD-8B08-F4D05929F3F5}" type="pres">
      <dgm:prSet presAssocID="{80360D0D-DCA8-440D-A89E-C68771AC9D03}" presName="hierRoot2" presStyleCnt="0">
        <dgm:presLayoutVars>
          <dgm:hierBranch val="init"/>
        </dgm:presLayoutVars>
      </dgm:prSet>
      <dgm:spPr/>
    </dgm:pt>
    <dgm:pt modelId="{8A26A751-1E31-46CB-958B-DE88AB2BEB58}" type="pres">
      <dgm:prSet presAssocID="{80360D0D-DCA8-440D-A89E-C68771AC9D03}" presName="rootComposite" presStyleCnt="0"/>
      <dgm:spPr/>
    </dgm:pt>
    <dgm:pt modelId="{6A220961-37AC-4DD7-8415-5E3FE6FD7C90}" type="pres">
      <dgm:prSet presAssocID="{80360D0D-DCA8-440D-A89E-C68771AC9D03}" presName="rootText" presStyleLbl="node3" presStyleIdx="1" presStyleCnt="3">
        <dgm:presLayoutVars>
          <dgm:chPref val="3"/>
        </dgm:presLayoutVars>
      </dgm:prSet>
      <dgm:spPr/>
    </dgm:pt>
    <dgm:pt modelId="{82C7F014-2BF0-4674-9D90-3ADEE726C6A8}" type="pres">
      <dgm:prSet presAssocID="{80360D0D-DCA8-440D-A89E-C68771AC9D03}" presName="rootConnector" presStyleLbl="node3" presStyleIdx="1" presStyleCnt="3"/>
      <dgm:spPr/>
    </dgm:pt>
    <dgm:pt modelId="{B8592757-7BE6-4644-B224-C725664EA764}" type="pres">
      <dgm:prSet presAssocID="{80360D0D-DCA8-440D-A89E-C68771AC9D03}" presName="hierChild4" presStyleCnt="0"/>
      <dgm:spPr/>
    </dgm:pt>
    <dgm:pt modelId="{D094043D-87BA-4110-B798-8406B58B01E4}" type="pres">
      <dgm:prSet presAssocID="{80360D0D-DCA8-440D-A89E-C68771AC9D03}" presName="hierChild5" presStyleCnt="0"/>
      <dgm:spPr/>
    </dgm:pt>
    <dgm:pt modelId="{92F3639B-6C04-4928-A076-6D7E120883AF}" type="pres">
      <dgm:prSet presAssocID="{47E88CE1-BF53-49E9-9F61-3A8CD0BA11E2}" presName="Name35" presStyleLbl="parChTrans1D3" presStyleIdx="2" presStyleCnt="3"/>
      <dgm:spPr/>
    </dgm:pt>
    <dgm:pt modelId="{5444A808-B3BC-41C4-8A02-82BC8B6FDEA7}" type="pres">
      <dgm:prSet presAssocID="{B46AE650-E8ED-4DC2-849D-2B4A25E154E0}" presName="hierRoot2" presStyleCnt="0">
        <dgm:presLayoutVars>
          <dgm:hierBranch val="init"/>
        </dgm:presLayoutVars>
      </dgm:prSet>
      <dgm:spPr/>
    </dgm:pt>
    <dgm:pt modelId="{1D32ECEA-8C19-4A9B-97F1-A46349A3D29C}" type="pres">
      <dgm:prSet presAssocID="{B46AE650-E8ED-4DC2-849D-2B4A25E154E0}" presName="rootComposite" presStyleCnt="0"/>
      <dgm:spPr/>
    </dgm:pt>
    <dgm:pt modelId="{D922F357-51AC-49BB-9612-47CBBF0B9028}" type="pres">
      <dgm:prSet presAssocID="{B46AE650-E8ED-4DC2-849D-2B4A25E154E0}" presName="rootText" presStyleLbl="node3" presStyleIdx="2" presStyleCnt="3">
        <dgm:presLayoutVars>
          <dgm:chPref val="3"/>
        </dgm:presLayoutVars>
      </dgm:prSet>
      <dgm:spPr/>
    </dgm:pt>
    <dgm:pt modelId="{AE4A0795-1EC3-4BA0-B185-DDBBA5571D27}" type="pres">
      <dgm:prSet presAssocID="{B46AE650-E8ED-4DC2-849D-2B4A25E154E0}" presName="rootConnector" presStyleLbl="node3" presStyleIdx="2" presStyleCnt="3"/>
      <dgm:spPr/>
    </dgm:pt>
    <dgm:pt modelId="{75169091-EDF4-4286-8863-7015D164FAD3}" type="pres">
      <dgm:prSet presAssocID="{B46AE650-E8ED-4DC2-849D-2B4A25E154E0}" presName="hierChild4" presStyleCnt="0"/>
      <dgm:spPr/>
    </dgm:pt>
    <dgm:pt modelId="{3086C31E-3041-40A6-8ACF-12D0A8463D70}" type="pres">
      <dgm:prSet presAssocID="{B46AE650-E8ED-4DC2-849D-2B4A25E154E0}" presName="hierChild5" presStyleCnt="0"/>
      <dgm:spPr/>
    </dgm:pt>
    <dgm:pt modelId="{DF8D9A45-1F88-4621-8F9A-3FF95D81862E}" type="pres">
      <dgm:prSet presAssocID="{DC41648D-7E86-4E69-95E9-EA5830B2AE82}" presName="hierChild5" presStyleCnt="0"/>
      <dgm:spPr/>
    </dgm:pt>
    <dgm:pt modelId="{0381218C-0A93-4584-ACCA-058361CD4785}" type="pres">
      <dgm:prSet presAssocID="{59C902DE-144E-4347-ADF3-FB83C773EF6A}" presName="Name37" presStyleLbl="parChTrans1D2" presStyleIdx="1" presStyleCnt="2"/>
      <dgm:spPr/>
    </dgm:pt>
    <dgm:pt modelId="{69456210-B2B3-4037-AB76-6411BCD0A167}" type="pres">
      <dgm:prSet presAssocID="{FEE7FDA7-8962-4CED-B9AF-8610557371AB}" presName="hierRoot2" presStyleCnt="0">
        <dgm:presLayoutVars>
          <dgm:hierBranch val="init"/>
        </dgm:presLayoutVars>
      </dgm:prSet>
      <dgm:spPr/>
    </dgm:pt>
    <dgm:pt modelId="{2943CA66-F466-4E21-BCAA-14AC0A9BA231}" type="pres">
      <dgm:prSet presAssocID="{FEE7FDA7-8962-4CED-B9AF-8610557371AB}" presName="rootComposite" presStyleCnt="0"/>
      <dgm:spPr/>
    </dgm:pt>
    <dgm:pt modelId="{E4FF7AA6-F895-4BEC-A64E-CCA68CFFCF47}" type="pres">
      <dgm:prSet presAssocID="{FEE7FDA7-8962-4CED-B9AF-8610557371AB}" presName="rootText" presStyleLbl="node2" presStyleIdx="1" presStyleCnt="2">
        <dgm:presLayoutVars>
          <dgm:chPref val="3"/>
        </dgm:presLayoutVars>
      </dgm:prSet>
      <dgm:spPr/>
    </dgm:pt>
    <dgm:pt modelId="{58EEBB7F-E19F-46B6-9E5D-1AE6C66C598F}" type="pres">
      <dgm:prSet presAssocID="{FEE7FDA7-8962-4CED-B9AF-8610557371AB}" presName="rootConnector" presStyleLbl="node2" presStyleIdx="1" presStyleCnt="2"/>
      <dgm:spPr/>
    </dgm:pt>
    <dgm:pt modelId="{4D2ACFF9-F4A5-4F61-AB93-B2F54CA987F3}" type="pres">
      <dgm:prSet presAssocID="{FEE7FDA7-8962-4CED-B9AF-8610557371AB}" presName="hierChild4" presStyleCnt="0"/>
      <dgm:spPr/>
    </dgm:pt>
    <dgm:pt modelId="{49C6486A-A457-415C-9558-E2EA7B506DED}" type="pres">
      <dgm:prSet presAssocID="{FEE7FDA7-8962-4CED-B9AF-8610557371AB}" presName="hierChild5" presStyleCnt="0"/>
      <dgm:spPr/>
    </dgm:pt>
    <dgm:pt modelId="{464ED729-E91F-48BA-90D2-D42D209243EF}" type="pres">
      <dgm:prSet presAssocID="{AE33E353-BB17-4EB1-81D7-633F9447902A}" presName="hierChild3" presStyleCnt="0"/>
      <dgm:spPr/>
    </dgm:pt>
  </dgm:ptLst>
  <dgm:cxnLst>
    <dgm:cxn modelId="{7B911902-1DC6-436A-A091-3303BCB741F2}" type="presOf" srcId="{943E29AD-93D3-4CE0-B389-2378F71B8C23}" destId="{68417B74-4297-4631-8098-DCCC65AA3A47}" srcOrd="0" destOrd="0" presId="urn:microsoft.com/office/officeart/2005/8/layout/orgChart1"/>
    <dgm:cxn modelId="{E862C706-BD47-42E6-8C87-F96F2FF5D2D4}" type="presOf" srcId="{B46AE650-E8ED-4DC2-849D-2B4A25E154E0}" destId="{AE4A0795-1EC3-4BA0-B185-DDBBA5571D27}" srcOrd="1" destOrd="0" presId="urn:microsoft.com/office/officeart/2005/8/layout/orgChart1"/>
    <dgm:cxn modelId="{651B320F-1642-47F8-AD5D-B52CDCFD36CD}" type="presOf" srcId="{FEE7FDA7-8962-4CED-B9AF-8610557371AB}" destId="{58EEBB7F-E19F-46B6-9E5D-1AE6C66C598F}" srcOrd="1" destOrd="0" presId="urn:microsoft.com/office/officeart/2005/8/layout/orgChart1"/>
    <dgm:cxn modelId="{624EF328-DB69-43AC-8BD4-38D9CF6DC654}" srcId="{DC41648D-7E86-4E69-95E9-EA5830B2AE82}" destId="{80360D0D-DCA8-440D-A89E-C68771AC9D03}" srcOrd="1" destOrd="0" parTransId="{AE73A82E-D9AE-45B9-86F0-2CBB05A9859C}" sibTransId="{83B6F02E-8BB1-4867-A393-0A9EBAA10785}"/>
    <dgm:cxn modelId="{FD507644-637B-4278-9114-DD10EBBCFB8C}" type="presOf" srcId="{B46AE650-E8ED-4DC2-849D-2B4A25E154E0}" destId="{D922F357-51AC-49BB-9612-47CBBF0B9028}" srcOrd="0" destOrd="0" presId="urn:microsoft.com/office/officeart/2005/8/layout/orgChart1"/>
    <dgm:cxn modelId="{8EF13E6E-AE69-478C-80E5-D386EF551D9E}" type="presOf" srcId="{AE33E353-BB17-4EB1-81D7-633F9447902A}" destId="{400483A3-9177-4E79-9040-6752E03EEEE2}" srcOrd="1" destOrd="0" presId="urn:microsoft.com/office/officeart/2005/8/layout/orgChart1"/>
    <dgm:cxn modelId="{A20E8052-39D2-4E77-B46A-3CF76E5E7A12}" type="presOf" srcId="{FEE7FDA7-8962-4CED-B9AF-8610557371AB}" destId="{E4FF7AA6-F895-4BEC-A64E-CCA68CFFCF47}" srcOrd="0" destOrd="0" presId="urn:microsoft.com/office/officeart/2005/8/layout/orgChart1"/>
    <dgm:cxn modelId="{E3F4F072-64EC-488F-85B1-9D1FC4265F1E}" type="presOf" srcId="{DC41648D-7E86-4E69-95E9-EA5830B2AE82}" destId="{1E4E43AD-0041-4B90-B191-8E3BC3A530CD}" srcOrd="1" destOrd="0" presId="urn:microsoft.com/office/officeart/2005/8/layout/orgChart1"/>
    <dgm:cxn modelId="{46F43253-97AE-4B8D-9DD1-8D346CA525CD}" type="presOf" srcId="{DC41648D-7E86-4E69-95E9-EA5830B2AE82}" destId="{61AF426D-FFF2-4628-A412-95FDA272FF14}" srcOrd="0" destOrd="0" presId="urn:microsoft.com/office/officeart/2005/8/layout/orgChart1"/>
    <dgm:cxn modelId="{7AFFBA89-4776-4916-B9A5-989E92C1C351}" srcId="{DC41648D-7E86-4E69-95E9-EA5830B2AE82}" destId="{B46AE650-E8ED-4DC2-849D-2B4A25E154E0}" srcOrd="2" destOrd="0" parTransId="{47E88CE1-BF53-49E9-9F61-3A8CD0BA11E2}" sibTransId="{41032EC6-AD3D-4353-A77B-D8758651E00E}"/>
    <dgm:cxn modelId="{D804AB94-51D7-4F37-91A5-677EE82468DD}" type="presOf" srcId="{80360D0D-DCA8-440D-A89E-C68771AC9D03}" destId="{6A220961-37AC-4DD7-8415-5E3FE6FD7C90}" srcOrd="0" destOrd="0" presId="urn:microsoft.com/office/officeart/2005/8/layout/orgChart1"/>
    <dgm:cxn modelId="{3D39D499-4DDB-4FDC-B74C-5BFC293F4374}" type="presOf" srcId="{59C902DE-144E-4347-ADF3-FB83C773EF6A}" destId="{0381218C-0A93-4584-ACCA-058361CD4785}" srcOrd="0" destOrd="0" presId="urn:microsoft.com/office/officeart/2005/8/layout/orgChart1"/>
    <dgm:cxn modelId="{1BD0089A-097D-4762-A8A6-01F14AE9D6ED}" srcId="{AE33E353-BB17-4EB1-81D7-633F9447902A}" destId="{FEE7FDA7-8962-4CED-B9AF-8610557371AB}" srcOrd="1" destOrd="0" parTransId="{59C902DE-144E-4347-ADF3-FB83C773EF6A}" sibTransId="{6068F0BF-BDC1-46E6-A7FC-DF273BBDAC52}"/>
    <dgm:cxn modelId="{E06DCFA4-D5E7-474E-890C-EAD680E8990A}" srcId="{DC41648D-7E86-4E69-95E9-EA5830B2AE82}" destId="{BC536921-94AE-41CE-AC4F-40DB046AB1B4}" srcOrd="0" destOrd="0" parTransId="{943E29AD-93D3-4CE0-B389-2378F71B8C23}" sibTransId="{E98F8540-D50C-4104-B713-3920F730D16C}"/>
    <dgm:cxn modelId="{2A9178B7-805F-4232-AE8B-79A01A03600B}" type="presOf" srcId="{47E88CE1-BF53-49E9-9F61-3A8CD0BA11E2}" destId="{92F3639B-6C04-4928-A076-6D7E120883AF}" srcOrd="0" destOrd="0" presId="urn:microsoft.com/office/officeart/2005/8/layout/orgChart1"/>
    <dgm:cxn modelId="{8732A5B8-E0C6-4519-A3C0-3A34D380C883}" type="presOf" srcId="{B30129DA-DD36-4AD6-97BB-EBC32F537A68}" destId="{BFFFF8DC-4F18-4058-98B9-E84DE7FA3B06}" srcOrd="0" destOrd="0" presId="urn:microsoft.com/office/officeart/2005/8/layout/orgChart1"/>
    <dgm:cxn modelId="{8A1697C1-6B63-42F8-96C8-7A23D0A9F0EC}" type="presOf" srcId="{BC536921-94AE-41CE-AC4F-40DB046AB1B4}" destId="{D1058554-C434-479A-9829-F38923749F2C}" srcOrd="0" destOrd="0" presId="urn:microsoft.com/office/officeart/2005/8/layout/orgChart1"/>
    <dgm:cxn modelId="{384D77C3-12AB-4B9A-A8E2-1AA128EAE100}" type="presOf" srcId="{AF1BE791-7C8A-426D-8DCC-222A47F265C7}" destId="{7C632C29-3B10-4B89-A2D9-D275921918F6}" srcOrd="0" destOrd="0" presId="urn:microsoft.com/office/officeart/2005/8/layout/orgChart1"/>
    <dgm:cxn modelId="{1F5652D0-B857-40C6-B576-E5CB9E6B3F21}" type="presOf" srcId="{AE33E353-BB17-4EB1-81D7-633F9447902A}" destId="{B8D92FD8-3E6F-4672-A7FE-BC47055A9C48}" srcOrd="0" destOrd="0" presId="urn:microsoft.com/office/officeart/2005/8/layout/orgChart1"/>
    <dgm:cxn modelId="{E156C7D7-E7DD-46D5-BBC2-F8A44F835C48}" type="presOf" srcId="{80360D0D-DCA8-440D-A89E-C68771AC9D03}" destId="{82C7F014-2BF0-4674-9D90-3ADEE726C6A8}" srcOrd="1" destOrd="0" presId="urn:microsoft.com/office/officeart/2005/8/layout/orgChart1"/>
    <dgm:cxn modelId="{5D2353D9-288F-46D7-9C37-9190FA16D0D3}" type="presOf" srcId="{AE73A82E-D9AE-45B9-86F0-2CBB05A9859C}" destId="{C73185BC-EAEF-433F-8C9C-61FD701D5FBE}" srcOrd="0" destOrd="0" presId="urn:microsoft.com/office/officeart/2005/8/layout/orgChart1"/>
    <dgm:cxn modelId="{C60A35E2-02D7-4CE6-BC9F-07ACB380ED4D}" srcId="{AE33E353-BB17-4EB1-81D7-633F9447902A}" destId="{DC41648D-7E86-4E69-95E9-EA5830B2AE82}" srcOrd="0" destOrd="0" parTransId="{B30129DA-DD36-4AD6-97BB-EBC32F537A68}" sibTransId="{9E57C1A7-244D-4304-BBD3-4F9B5CE7A6D7}"/>
    <dgm:cxn modelId="{45566CE6-89D6-4540-AF0A-AF9D9F665D75}" type="presOf" srcId="{BC536921-94AE-41CE-AC4F-40DB046AB1B4}" destId="{D4B19783-87AC-4B31-BFFA-3EE099B9F299}" srcOrd="1" destOrd="0" presId="urn:microsoft.com/office/officeart/2005/8/layout/orgChart1"/>
    <dgm:cxn modelId="{82D9C7F2-22AE-46BA-9491-85AE5D71EB33}" srcId="{AF1BE791-7C8A-426D-8DCC-222A47F265C7}" destId="{AE33E353-BB17-4EB1-81D7-633F9447902A}" srcOrd="0" destOrd="0" parTransId="{80AF3757-FD1D-4A46-B782-85E66B6E108E}" sibTransId="{723DABF7-9A56-4174-996B-E4987DC73991}"/>
    <dgm:cxn modelId="{419C3F96-83AD-459E-B169-AAE46CDAD110}" type="presParOf" srcId="{7C632C29-3B10-4B89-A2D9-D275921918F6}" destId="{B19B38C0-E4AB-4433-BD64-C9C5E67DD541}" srcOrd="0" destOrd="0" presId="urn:microsoft.com/office/officeart/2005/8/layout/orgChart1"/>
    <dgm:cxn modelId="{7396F89A-D706-4A7B-9A0F-5EE253323C6A}" type="presParOf" srcId="{B19B38C0-E4AB-4433-BD64-C9C5E67DD541}" destId="{452EA277-8B39-427B-B148-E0025EDCD098}" srcOrd="0" destOrd="0" presId="urn:microsoft.com/office/officeart/2005/8/layout/orgChart1"/>
    <dgm:cxn modelId="{09B8A5F8-3D07-4999-8068-5382BF8D7F9F}" type="presParOf" srcId="{452EA277-8B39-427B-B148-E0025EDCD098}" destId="{B8D92FD8-3E6F-4672-A7FE-BC47055A9C48}" srcOrd="0" destOrd="0" presId="urn:microsoft.com/office/officeart/2005/8/layout/orgChart1"/>
    <dgm:cxn modelId="{20968AAD-FE53-4D4F-89F4-8FBEE269103B}" type="presParOf" srcId="{452EA277-8B39-427B-B148-E0025EDCD098}" destId="{400483A3-9177-4E79-9040-6752E03EEEE2}" srcOrd="1" destOrd="0" presId="urn:microsoft.com/office/officeart/2005/8/layout/orgChart1"/>
    <dgm:cxn modelId="{D99D9129-EAA2-4887-A8EF-CBA1E66FA3C3}" type="presParOf" srcId="{B19B38C0-E4AB-4433-BD64-C9C5E67DD541}" destId="{65949A59-0706-4F15-861E-FA064D7B6244}" srcOrd="1" destOrd="0" presId="urn:microsoft.com/office/officeart/2005/8/layout/orgChart1"/>
    <dgm:cxn modelId="{F491BBF3-9B0C-4FF5-B259-CC3743656F85}" type="presParOf" srcId="{65949A59-0706-4F15-861E-FA064D7B6244}" destId="{BFFFF8DC-4F18-4058-98B9-E84DE7FA3B06}" srcOrd="0" destOrd="0" presId="urn:microsoft.com/office/officeart/2005/8/layout/orgChart1"/>
    <dgm:cxn modelId="{562E0395-EDD2-401C-9393-9BCB859E67BB}" type="presParOf" srcId="{65949A59-0706-4F15-861E-FA064D7B6244}" destId="{860B0951-1053-43C8-B45C-C04B8C6D9E41}" srcOrd="1" destOrd="0" presId="urn:microsoft.com/office/officeart/2005/8/layout/orgChart1"/>
    <dgm:cxn modelId="{8871B44C-60DB-493A-BDC2-C27AAF887C09}" type="presParOf" srcId="{860B0951-1053-43C8-B45C-C04B8C6D9E41}" destId="{42D8A7CC-AAE3-4B58-A1F2-C15D1A4A381E}" srcOrd="0" destOrd="0" presId="urn:microsoft.com/office/officeart/2005/8/layout/orgChart1"/>
    <dgm:cxn modelId="{142B8F4C-3966-4BFB-A93B-324316DAEFCA}" type="presParOf" srcId="{42D8A7CC-AAE3-4B58-A1F2-C15D1A4A381E}" destId="{61AF426D-FFF2-4628-A412-95FDA272FF14}" srcOrd="0" destOrd="0" presId="urn:microsoft.com/office/officeart/2005/8/layout/orgChart1"/>
    <dgm:cxn modelId="{5E1C26A4-096C-4474-9E60-A1DDB72A055C}" type="presParOf" srcId="{42D8A7CC-AAE3-4B58-A1F2-C15D1A4A381E}" destId="{1E4E43AD-0041-4B90-B191-8E3BC3A530CD}" srcOrd="1" destOrd="0" presId="urn:microsoft.com/office/officeart/2005/8/layout/orgChart1"/>
    <dgm:cxn modelId="{9821EAD3-6C73-4652-9C63-A9A76C76914E}" type="presParOf" srcId="{860B0951-1053-43C8-B45C-C04B8C6D9E41}" destId="{C8E0359E-E3AE-4C9B-BA46-208B2DE3F746}" srcOrd="1" destOrd="0" presId="urn:microsoft.com/office/officeart/2005/8/layout/orgChart1"/>
    <dgm:cxn modelId="{98DA2D73-AA42-41B8-B828-F78D5514A949}" type="presParOf" srcId="{C8E0359E-E3AE-4C9B-BA46-208B2DE3F746}" destId="{68417B74-4297-4631-8098-DCCC65AA3A47}" srcOrd="0" destOrd="0" presId="urn:microsoft.com/office/officeart/2005/8/layout/orgChart1"/>
    <dgm:cxn modelId="{38134E05-7AD7-40C5-9C7A-C63854F5ED4D}" type="presParOf" srcId="{C8E0359E-E3AE-4C9B-BA46-208B2DE3F746}" destId="{2899BD8C-61AA-4AF6-B5E4-3D1DEA1D2051}" srcOrd="1" destOrd="0" presId="urn:microsoft.com/office/officeart/2005/8/layout/orgChart1"/>
    <dgm:cxn modelId="{04CBF533-3D3B-46F5-B828-CD7AD83BAFEA}" type="presParOf" srcId="{2899BD8C-61AA-4AF6-B5E4-3D1DEA1D2051}" destId="{66874A3C-3A48-48BB-9BCA-86A31DA67F24}" srcOrd="0" destOrd="0" presId="urn:microsoft.com/office/officeart/2005/8/layout/orgChart1"/>
    <dgm:cxn modelId="{C73B5969-E1FB-4874-80B2-503C9B48E84C}" type="presParOf" srcId="{66874A3C-3A48-48BB-9BCA-86A31DA67F24}" destId="{D1058554-C434-479A-9829-F38923749F2C}" srcOrd="0" destOrd="0" presId="urn:microsoft.com/office/officeart/2005/8/layout/orgChart1"/>
    <dgm:cxn modelId="{06DD1AC1-54D7-4FFA-8113-9A0BB6D6EC50}" type="presParOf" srcId="{66874A3C-3A48-48BB-9BCA-86A31DA67F24}" destId="{D4B19783-87AC-4B31-BFFA-3EE099B9F299}" srcOrd="1" destOrd="0" presId="urn:microsoft.com/office/officeart/2005/8/layout/orgChart1"/>
    <dgm:cxn modelId="{1C09ECC5-3642-481E-8B3A-0C24DF92A3BE}" type="presParOf" srcId="{2899BD8C-61AA-4AF6-B5E4-3D1DEA1D2051}" destId="{9D2571F3-5287-4856-8B1D-272529FF56C6}" srcOrd="1" destOrd="0" presId="urn:microsoft.com/office/officeart/2005/8/layout/orgChart1"/>
    <dgm:cxn modelId="{12D45127-6EA6-4F18-B422-D600358ADD81}" type="presParOf" srcId="{2899BD8C-61AA-4AF6-B5E4-3D1DEA1D2051}" destId="{140A7253-E9E8-46C4-ACAF-8728F19BFF53}" srcOrd="2" destOrd="0" presId="urn:microsoft.com/office/officeart/2005/8/layout/orgChart1"/>
    <dgm:cxn modelId="{DAB94C50-0393-43C5-BF71-2955EB7E1A7B}" type="presParOf" srcId="{C8E0359E-E3AE-4C9B-BA46-208B2DE3F746}" destId="{C73185BC-EAEF-433F-8C9C-61FD701D5FBE}" srcOrd="2" destOrd="0" presId="urn:microsoft.com/office/officeart/2005/8/layout/orgChart1"/>
    <dgm:cxn modelId="{D7F600CD-F7D0-4CC3-B4C3-96C9D043E76A}" type="presParOf" srcId="{C8E0359E-E3AE-4C9B-BA46-208B2DE3F746}" destId="{44FDB0C8-DAFC-40BD-8B08-F4D05929F3F5}" srcOrd="3" destOrd="0" presId="urn:microsoft.com/office/officeart/2005/8/layout/orgChart1"/>
    <dgm:cxn modelId="{6C41583D-0F81-4621-8127-02BF85EAB494}" type="presParOf" srcId="{44FDB0C8-DAFC-40BD-8B08-F4D05929F3F5}" destId="{8A26A751-1E31-46CB-958B-DE88AB2BEB58}" srcOrd="0" destOrd="0" presId="urn:microsoft.com/office/officeart/2005/8/layout/orgChart1"/>
    <dgm:cxn modelId="{F3F4317B-B079-4328-A75A-F856B3FB8083}" type="presParOf" srcId="{8A26A751-1E31-46CB-958B-DE88AB2BEB58}" destId="{6A220961-37AC-4DD7-8415-5E3FE6FD7C90}" srcOrd="0" destOrd="0" presId="urn:microsoft.com/office/officeart/2005/8/layout/orgChart1"/>
    <dgm:cxn modelId="{3A6A8C86-51E9-4225-B632-0CCD8F3F7256}" type="presParOf" srcId="{8A26A751-1E31-46CB-958B-DE88AB2BEB58}" destId="{82C7F014-2BF0-4674-9D90-3ADEE726C6A8}" srcOrd="1" destOrd="0" presId="urn:microsoft.com/office/officeart/2005/8/layout/orgChart1"/>
    <dgm:cxn modelId="{B314A513-DA45-41B2-AA09-080387937180}" type="presParOf" srcId="{44FDB0C8-DAFC-40BD-8B08-F4D05929F3F5}" destId="{B8592757-7BE6-4644-B224-C725664EA764}" srcOrd="1" destOrd="0" presId="urn:microsoft.com/office/officeart/2005/8/layout/orgChart1"/>
    <dgm:cxn modelId="{FBE01C0E-185D-4734-B30C-0D55943E3297}" type="presParOf" srcId="{44FDB0C8-DAFC-40BD-8B08-F4D05929F3F5}" destId="{D094043D-87BA-4110-B798-8406B58B01E4}" srcOrd="2" destOrd="0" presId="urn:microsoft.com/office/officeart/2005/8/layout/orgChart1"/>
    <dgm:cxn modelId="{E342632A-45AB-4E2C-8FDE-B44B7A69C293}" type="presParOf" srcId="{C8E0359E-E3AE-4C9B-BA46-208B2DE3F746}" destId="{92F3639B-6C04-4928-A076-6D7E120883AF}" srcOrd="4" destOrd="0" presId="urn:microsoft.com/office/officeart/2005/8/layout/orgChart1"/>
    <dgm:cxn modelId="{AEAE9B3F-9F95-443D-B07F-A80B9CAC9F1A}" type="presParOf" srcId="{C8E0359E-E3AE-4C9B-BA46-208B2DE3F746}" destId="{5444A808-B3BC-41C4-8A02-82BC8B6FDEA7}" srcOrd="5" destOrd="0" presId="urn:microsoft.com/office/officeart/2005/8/layout/orgChart1"/>
    <dgm:cxn modelId="{C6012B0F-51A2-473B-ABEA-4E0723ABF9BD}" type="presParOf" srcId="{5444A808-B3BC-41C4-8A02-82BC8B6FDEA7}" destId="{1D32ECEA-8C19-4A9B-97F1-A46349A3D29C}" srcOrd="0" destOrd="0" presId="urn:microsoft.com/office/officeart/2005/8/layout/orgChart1"/>
    <dgm:cxn modelId="{0CA73007-721A-4A50-9540-E42A7BD2752D}" type="presParOf" srcId="{1D32ECEA-8C19-4A9B-97F1-A46349A3D29C}" destId="{D922F357-51AC-49BB-9612-47CBBF0B9028}" srcOrd="0" destOrd="0" presId="urn:microsoft.com/office/officeart/2005/8/layout/orgChart1"/>
    <dgm:cxn modelId="{E80E769E-5C81-4A63-96FD-793C6540921F}" type="presParOf" srcId="{1D32ECEA-8C19-4A9B-97F1-A46349A3D29C}" destId="{AE4A0795-1EC3-4BA0-B185-DDBBA5571D27}" srcOrd="1" destOrd="0" presId="urn:microsoft.com/office/officeart/2005/8/layout/orgChart1"/>
    <dgm:cxn modelId="{886697BF-0F00-4F29-B8E7-8B4F34898247}" type="presParOf" srcId="{5444A808-B3BC-41C4-8A02-82BC8B6FDEA7}" destId="{75169091-EDF4-4286-8863-7015D164FAD3}" srcOrd="1" destOrd="0" presId="urn:microsoft.com/office/officeart/2005/8/layout/orgChart1"/>
    <dgm:cxn modelId="{A0AAB9A3-232A-49D1-979D-B1AE79BB4639}" type="presParOf" srcId="{5444A808-B3BC-41C4-8A02-82BC8B6FDEA7}" destId="{3086C31E-3041-40A6-8ACF-12D0A8463D70}" srcOrd="2" destOrd="0" presId="urn:microsoft.com/office/officeart/2005/8/layout/orgChart1"/>
    <dgm:cxn modelId="{BBAC3940-5985-4F19-BED8-DDA660A9F701}" type="presParOf" srcId="{860B0951-1053-43C8-B45C-C04B8C6D9E41}" destId="{DF8D9A45-1F88-4621-8F9A-3FF95D81862E}" srcOrd="2" destOrd="0" presId="urn:microsoft.com/office/officeart/2005/8/layout/orgChart1"/>
    <dgm:cxn modelId="{29CC79C4-B030-44BD-AC19-03C46464D34D}" type="presParOf" srcId="{65949A59-0706-4F15-861E-FA064D7B6244}" destId="{0381218C-0A93-4584-ACCA-058361CD4785}" srcOrd="2" destOrd="0" presId="urn:microsoft.com/office/officeart/2005/8/layout/orgChart1"/>
    <dgm:cxn modelId="{F8702BCC-FCD3-4348-B6B1-959D60A100B0}" type="presParOf" srcId="{65949A59-0706-4F15-861E-FA064D7B6244}" destId="{69456210-B2B3-4037-AB76-6411BCD0A167}" srcOrd="3" destOrd="0" presId="urn:microsoft.com/office/officeart/2005/8/layout/orgChart1"/>
    <dgm:cxn modelId="{C578A97A-5BE4-4F27-B990-81C1841393C2}" type="presParOf" srcId="{69456210-B2B3-4037-AB76-6411BCD0A167}" destId="{2943CA66-F466-4E21-BCAA-14AC0A9BA231}" srcOrd="0" destOrd="0" presId="urn:microsoft.com/office/officeart/2005/8/layout/orgChart1"/>
    <dgm:cxn modelId="{08B7BA20-D834-4767-9401-80FC6407E646}" type="presParOf" srcId="{2943CA66-F466-4E21-BCAA-14AC0A9BA231}" destId="{E4FF7AA6-F895-4BEC-A64E-CCA68CFFCF47}" srcOrd="0" destOrd="0" presId="urn:microsoft.com/office/officeart/2005/8/layout/orgChart1"/>
    <dgm:cxn modelId="{12B7B617-9F27-4990-8C28-047F60630C0C}" type="presParOf" srcId="{2943CA66-F466-4E21-BCAA-14AC0A9BA231}" destId="{58EEBB7F-E19F-46B6-9E5D-1AE6C66C598F}" srcOrd="1" destOrd="0" presId="urn:microsoft.com/office/officeart/2005/8/layout/orgChart1"/>
    <dgm:cxn modelId="{A97610A9-7D39-4823-A3EC-471827F2EC0A}" type="presParOf" srcId="{69456210-B2B3-4037-AB76-6411BCD0A167}" destId="{4D2ACFF9-F4A5-4F61-AB93-B2F54CA987F3}" srcOrd="1" destOrd="0" presId="urn:microsoft.com/office/officeart/2005/8/layout/orgChart1"/>
    <dgm:cxn modelId="{2275D94E-3AA4-47A7-937E-DDACA7E88680}" type="presParOf" srcId="{69456210-B2B3-4037-AB76-6411BCD0A167}" destId="{49C6486A-A457-415C-9558-E2EA7B506DED}" srcOrd="2" destOrd="0" presId="urn:microsoft.com/office/officeart/2005/8/layout/orgChart1"/>
    <dgm:cxn modelId="{AF288878-9264-4034-8F6B-B8D4190486CA}" type="presParOf" srcId="{B19B38C0-E4AB-4433-BD64-C9C5E67DD541}" destId="{464ED729-E91F-48BA-90D2-D42D209243E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3AB96F-C365-469C-A72C-88C17E648E81}">
      <dsp:nvSpPr>
        <dsp:cNvPr id="0" name=""/>
        <dsp:cNvSpPr/>
      </dsp:nvSpPr>
      <dsp:spPr>
        <a:xfrm>
          <a:off x="5152847" y="1380843"/>
          <a:ext cx="2303329" cy="7240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273"/>
              </a:lnTo>
              <a:lnTo>
                <a:pt x="2303329" y="241273"/>
              </a:lnTo>
              <a:lnTo>
                <a:pt x="2303329" y="7240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3AA941-7B2E-49E1-8693-500342D95B89}">
      <dsp:nvSpPr>
        <dsp:cNvPr id="0" name=""/>
        <dsp:cNvSpPr/>
      </dsp:nvSpPr>
      <dsp:spPr>
        <a:xfrm>
          <a:off x="1823575" y="1380843"/>
          <a:ext cx="3329272" cy="724069"/>
        </a:xfrm>
        <a:custGeom>
          <a:avLst/>
          <a:gdLst/>
          <a:ahLst/>
          <a:cxnLst/>
          <a:rect l="0" t="0" r="0" b="0"/>
          <a:pathLst>
            <a:path>
              <a:moveTo>
                <a:pt x="3329272" y="0"/>
              </a:moveTo>
              <a:lnTo>
                <a:pt x="3329272" y="241273"/>
              </a:lnTo>
              <a:lnTo>
                <a:pt x="0" y="241273"/>
              </a:lnTo>
              <a:lnTo>
                <a:pt x="0" y="7240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F6865F-52CA-4115-BC8A-45E776DB6112}">
      <dsp:nvSpPr>
        <dsp:cNvPr id="0" name=""/>
        <dsp:cNvSpPr/>
      </dsp:nvSpPr>
      <dsp:spPr>
        <a:xfrm>
          <a:off x="1766329" y="0"/>
          <a:ext cx="6773035" cy="13808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800" b="1" kern="1200" dirty="0">
              <a:solidFill>
                <a:schemeClr val="bg1"/>
              </a:solidFill>
            </a:rPr>
            <a:t>DAMITMA YÖNTEMLERI</a:t>
          </a:r>
          <a:endParaRPr lang="en-US" sz="4800" kern="1200" dirty="0">
            <a:solidFill>
              <a:schemeClr val="bg1"/>
            </a:solidFill>
          </a:endParaRPr>
        </a:p>
      </dsp:txBody>
      <dsp:txXfrm>
        <a:off x="1766329" y="0"/>
        <a:ext cx="6773035" cy="1380843"/>
      </dsp:txXfrm>
    </dsp:sp>
    <dsp:sp modelId="{DA3BC106-C1AD-4CEB-868F-E674E5FD24C8}">
      <dsp:nvSpPr>
        <dsp:cNvPr id="0" name=""/>
        <dsp:cNvSpPr/>
      </dsp:nvSpPr>
      <dsp:spPr>
        <a:xfrm>
          <a:off x="3042" y="2104913"/>
          <a:ext cx="3641066" cy="22990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b="1" kern="1200" dirty="0">
              <a:solidFill>
                <a:schemeClr val="bg1"/>
              </a:solidFill>
            </a:rPr>
            <a:t>Tek aşamalı damıtma</a:t>
          </a:r>
        </a:p>
      </dsp:txBody>
      <dsp:txXfrm>
        <a:off x="3042" y="2104913"/>
        <a:ext cx="3641066" cy="2299030"/>
      </dsp:txXfrm>
    </dsp:sp>
    <dsp:sp modelId="{1C8F1262-2DE8-4F4D-8A7F-9B58B640A409}">
      <dsp:nvSpPr>
        <dsp:cNvPr id="0" name=""/>
        <dsp:cNvSpPr/>
      </dsp:nvSpPr>
      <dsp:spPr>
        <a:xfrm>
          <a:off x="4609701" y="2104913"/>
          <a:ext cx="5692951" cy="22990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b="1" kern="1200" dirty="0">
              <a:solidFill>
                <a:schemeClr val="bg1"/>
              </a:solidFill>
            </a:rPr>
            <a:t>Çok aşamalı damıtma (</a:t>
          </a:r>
          <a:r>
            <a:rPr lang="tr-TR" sz="4000" b="1" kern="1200" dirty="0" err="1">
              <a:solidFill>
                <a:schemeClr val="bg1"/>
              </a:solidFill>
            </a:rPr>
            <a:t>Ayrımsal</a:t>
          </a:r>
          <a:r>
            <a:rPr lang="tr-TR" sz="4000" b="1" kern="1200" dirty="0">
              <a:solidFill>
                <a:schemeClr val="bg1"/>
              </a:solidFill>
            </a:rPr>
            <a:t> damıtma)</a:t>
          </a:r>
          <a:endParaRPr lang="en-US" sz="4000" kern="1200" dirty="0">
            <a:solidFill>
              <a:schemeClr val="bg1"/>
            </a:solidFill>
          </a:endParaRPr>
        </a:p>
      </dsp:txBody>
      <dsp:txXfrm>
        <a:off x="4609701" y="2104913"/>
        <a:ext cx="5692951" cy="22990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7B69BC-01DE-4408-9EA5-3C8094A0C42A}">
      <dsp:nvSpPr>
        <dsp:cNvPr id="0" name=""/>
        <dsp:cNvSpPr/>
      </dsp:nvSpPr>
      <dsp:spPr>
        <a:xfrm>
          <a:off x="4716988" y="1523067"/>
          <a:ext cx="3337303" cy="7811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1590"/>
              </a:lnTo>
              <a:lnTo>
                <a:pt x="3337303" y="491590"/>
              </a:lnTo>
              <a:lnTo>
                <a:pt x="3337303" y="781191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309EDB-4EB7-4D35-AE11-7CE35DD16AA3}">
      <dsp:nvSpPr>
        <dsp:cNvPr id="0" name=""/>
        <dsp:cNvSpPr/>
      </dsp:nvSpPr>
      <dsp:spPr>
        <a:xfrm>
          <a:off x="4671268" y="1523067"/>
          <a:ext cx="91440" cy="7811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81191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CEA71-F1D3-4957-9327-3223BA26EB1B}">
      <dsp:nvSpPr>
        <dsp:cNvPr id="0" name=""/>
        <dsp:cNvSpPr/>
      </dsp:nvSpPr>
      <dsp:spPr>
        <a:xfrm>
          <a:off x="1379684" y="1523067"/>
          <a:ext cx="3337303" cy="781191"/>
        </a:xfrm>
        <a:custGeom>
          <a:avLst/>
          <a:gdLst/>
          <a:ahLst/>
          <a:cxnLst/>
          <a:rect l="0" t="0" r="0" b="0"/>
          <a:pathLst>
            <a:path>
              <a:moveTo>
                <a:pt x="3337303" y="0"/>
              </a:moveTo>
              <a:lnTo>
                <a:pt x="3337303" y="491590"/>
              </a:lnTo>
              <a:lnTo>
                <a:pt x="0" y="491590"/>
              </a:lnTo>
              <a:lnTo>
                <a:pt x="0" y="781191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2F8361-8B85-4144-A4A0-024BFF1A49A6}">
      <dsp:nvSpPr>
        <dsp:cNvPr id="0" name=""/>
        <dsp:cNvSpPr/>
      </dsp:nvSpPr>
      <dsp:spPr>
        <a:xfrm>
          <a:off x="2082255" y="144016"/>
          <a:ext cx="5269464" cy="1379051"/>
        </a:xfrm>
        <a:prstGeom prst="rect">
          <a:avLst/>
        </a:prstGeom>
        <a:solidFill>
          <a:schemeClr val="accent3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500" b="1" kern="1200" dirty="0"/>
            <a:t>Tek Aşamalı Damıtma </a:t>
          </a:r>
          <a:endParaRPr lang="en-US" sz="4500" kern="1200" dirty="0"/>
        </a:p>
      </dsp:txBody>
      <dsp:txXfrm>
        <a:off x="2082255" y="144016"/>
        <a:ext cx="5269464" cy="1379051"/>
      </dsp:txXfrm>
    </dsp:sp>
    <dsp:sp modelId="{E0A18E1C-0240-460B-83E2-9A191CD1E50D}">
      <dsp:nvSpPr>
        <dsp:cNvPr id="0" name=""/>
        <dsp:cNvSpPr/>
      </dsp:nvSpPr>
      <dsp:spPr>
        <a:xfrm>
          <a:off x="633" y="2304259"/>
          <a:ext cx="2758102" cy="1379051"/>
        </a:xfrm>
        <a:prstGeom prst="rect">
          <a:avLst/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500" b="1" kern="1200" dirty="0"/>
            <a:t>Basit damıtma, </a:t>
          </a:r>
          <a:endParaRPr lang="en-US" sz="4500" kern="1200" dirty="0"/>
        </a:p>
      </dsp:txBody>
      <dsp:txXfrm>
        <a:off x="633" y="2304259"/>
        <a:ext cx="2758102" cy="1379051"/>
      </dsp:txXfrm>
    </dsp:sp>
    <dsp:sp modelId="{9F8D88B7-F114-443E-82A3-E05A6B022711}">
      <dsp:nvSpPr>
        <dsp:cNvPr id="0" name=""/>
        <dsp:cNvSpPr/>
      </dsp:nvSpPr>
      <dsp:spPr>
        <a:xfrm>
          <a:off x="3337936" y="2304259"/>
          <a:ext cx="2758102" cy="1379051"/>
        </a:xfrm>
        <a:prstGeom prst="rect">
          <a:avLst/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500" b="1" kern="1200" dirty="0"/>
            <a:t>Ani damıtma </a:t>
          </a:r>
          <a:endParaRPr lang="en-US" sz="4500" kern="1200" dirty="0"/>
        </a:p>
      </dsp:txBody>
      <dsp:txXfrm>
        <a:off x="3337936" y="2304259"/>
        <a:ext cx="2758102" cy="1379051"/>
      </dsp:txXfrm>
    </dsp:sp>
    <dsp:sp modelId="{4E0A9024-9598-4E68-BDBA-DF00C03FDB9E}">
      <dsp:nvSpPr>
        <dsp:cNvPr id="0" name=""/>
        <dsp:cNvSpPr/>
      </dsp:nvSpPr>
      <dsp:spPr>
        <a:xfrm>
          <a:off x="6675240" y="2304259"/>
          <a:ext cx="2758102" cy="1379051"/>
        </a:xfrm>
        <a:prstGeom prst="rect">
          <a:avLst/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500" b="1" kern="1200" dirty="0"/>
            <a:t>Buharla damıtma</a:t>
          </a:r>
          <a:endParaRPr lang="en-US" sz="4500" kern="1200" dirty="0"/>
        </a:p>
      </dsp:txBody>
      <dsp:txXfrm>
        <a:off x="6675240" y="2304259"/>
        <a:ext cx="2758102" cy="13790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81218C-0A93-4584-ACCA-058361CD4785}">
      <dsp:nvSpPr>
        <dsp:cNvPr id="0" name=""/>
        <dsp:cNvSpPr/>
      </dsp:nvSpPr>
      <dsp:spPr>
        <a:xfrm>
          <a:off x="6244577" y="1467927"/>
          <a:ext cx="1631790" cy="5664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3203"/>
              </a:lnTo>
              <a:lnTo>
                <a:pt x="1631790" y="283203"/>
              </a:lnTo>
              <a:lnTo>
                <a:pt x="1631790" y="56640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F3639B-6C04-4928-A076-6D7E120883AF}">
      <dsp:nvSpPr>
        <dsp:cNvPr id="0" name=""/>
        <dsp:cNvSpPr/>
      </dsp:nvSpPr>
      <dsp:spPr>
        <a:xfrm>
          <a:off x="4612787" y="3382921"/>
          <a:ext cx="3263580" cy="5664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3203"/>
              </a:lnTo>
              <a:lnTo>
                <a:pt x="3263580" y="283203"/>
              </a:lnTo>
              <a:lnTo>
                <a:pt x="3263580" y="56640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3185BC-EAEF-433F-8C9C-61FD701D5FBE}">
      <dsp:nvSpPr>
        <dsp:cNvPr id="0" name=""/>
        <dsp:cNvSpPr/>
      </dsp:nvSpPr>
      <dsp:spPr>
        <a:xfrm>
          <a:off x="4567067" y="3382921"/>
          <a:ext cx="91440" cy="56640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640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417B74-4297-4631-8098-DCCC65AA3A47}">
      <dsp:nvSpPr>
        <dsp:cNvPr id="0" name=""/>
        <dsp:cNvSpPr/>
      </dsp:nvSpPr>
      <dsp:spPr>
        <a:xfrm>
          <a:off x="1349206" y="3382921"/>
          <a:ext cx="3263580" cy="566406"/>
        </a:xfrm>
        <a:custGeom>
          <a:avLst/>
          <a:gdLst/>
          <a:ahLst/>
          <a:cxnLst/>
          <a:rect l="0" t="0" r="0" b="0"/>
          <a:pathLst>
            <a:path>
              <a:moveTo>
                <a:pt x="3263580" y="0"/>
              </a:moveTo>
              <a:lnTo>
                <a:pt x="3263580" y="283203"/>
              </a:lnTo>
              <a:lnTo>
                <a:pt x="0" y="283203"/>
              </a:lnTo>
              <a:lnTo>
                <a:pt x="0" y="56640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FFF8DC-4F18-4058-98B9-E84DE7FA3B06}">
      <dsp:nvSpPr>
        <dsp:cNvPr id="0" name=""/>
        <dsp:cNvSpPr/>
      </dsp:nvSpPr>
      <dsp:spPr>
        <a:xfrm>
          <a:off x="4612787" y="1467927"/>
          <a:ext cx="1631790" cy="566406"/>
        </a:xfrm>
        <a:custGeom>
          <a:avLst/>
          <a:gdLst/>
          <a:ahLst/>
          <a:cxnLst/>
          <a:rect l="0" t="0" r="0" b="0"/>
          <a:pathLst>
            <a:path>
              <a:moveTo>
                <a:pt x="1631790" y="0"/>
              </a:moveTo>
              <a:lnTo>
                <a:pt x="1631790" y="283203"/>
              </a:lnTo>
              <a:lnTo>
                <a:pt x="0" y="283203"/>
              </a:lnTo>
              <a:lnTo>
                <a:pt x="0" y="56640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D92FD8-3E6F-4672-A7FE-BC47055A9C48}">
      <dsp:nvSpPr>
        <dsp:cNvPr id="0" name=""/>
        <dsp:cNvSpPr/>
      </dsp:nvSpPr>
      <dsp:spPr>
        <a:xfrm>
          <a:off x="4470160" y="119340"/>
          <a:ext cx="3548834" cy="134858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100" kern="1200" dirty="0"/>
            <a:t>Kolon tipleri</a:t>
          </a:r>
        </a:p>
      </dsp:txBody>
      <dsp:txXfrm>
        <a:off x="4470160" y="119340"/>
        <a:ext cx="3548834" cy="1348587"/>
      </dsp:txXfrm>
    </dsp:sp>
    <dsp:sp modelId="{61AF426D-FFF2-4628-A412-95FDA272FF14}">
      <dsp:nvSpPr>
        <dsp:cNvPr id="0" name=""/>
        <dsp:cNvSpPr/>
      </dsp:nvSpPr>
      <dsp:spPr>
        <a:xfrm>
          <a:off x="3264200" y="2034334"/>
          <a:ext cx="2697174" cy="134858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100" kern="1200" dirty="0"/>
            <a:t>Tablalı</a:t>
          </a:r>
        </a:p>
      </dsp:txBody>
      <dsp:txXfrm>
        <a:off x="3264200" y="2034334"/>
        <a:ext cx="2697174" cy="1348587"/>
      </dsp:txXfrm>
    </dsp:sp>
    <dsp:sp modelId="{D1058554-C434-479A-9829-F38923749F2C}">
      <dsp:nvSpPr>
        <dsp:cNvPr id="0" name=""/>
        <dsp:cNvSpPr/>
      </dsp:nvSpPr>
      <dsp:spPr>
        <a:xfrm>
          <a:off x="619" y="3949328"/>
          <a:ext cx="2697174" cy="134858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100" kern="1200" dirty="0"/>
            <a:t>Elek</a:t>
          </a:r>
        </a:p>
      </dsp:txBody>
      <dsp:txXfrm>
        <a:off x="619" y="3949328"/>
        <a:ext cx="2697174" cy="1348587"/>
      </dsp:txXfrm>
    </dsp:sp>
    <dsp:sp modelId="{6A220961-37AC-4DD7-8415-5E3FE6FD7C90}">
      <dsp:nvSpPr>
        <dsp:cNvPr id="0" name=""/>
        <dsp:cNvSpPr/>
      </dsp:nvSpPr>
      <dsp:spPr>
        <a:xfrm>
          <a:off x="3264200" y="3949328"/>
          <a:ext cx="2697174" cy="134858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100" kern="1200" dirty="0"/>
            <a:t>Valfli</a:t>
          </a:r>
        </a:p>
      </dsp:txBody>
      <dsp:txXfrm>
        <a:off x="3264200" y="3949328"/>
        <a:ext cx="2697174" cy="1348587"/>
      </dsp:txXfrm>
    </dsp:sp>
    <dsp:sp modelId="{D922F357-51AC-49BB-9612-47CBBF0B9028}">
      <dsp:nvSpPr>
        <dsp:cNvPr id="0" name=""/>
        <dsp:cNvSpPr/>
      </dsp:nvSpPr>
      <dsp:spPr>
        <a:xfrm>
          <a:off x="6527781" y="3949328"/>
          <a:ext cx="2697174" cy="134858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100" kern="1200" dirty="0"/>
            <a:t>Kabarcıklı-şapkalı</a:t>
          </a:r>
        </a:p>
      </dsp:txBody>
      <dsp:txXfrm>
        <a:off x="6527781" y="3949328"/>
        <a:ext cx="2697174" cy="1348587"/>
      </dsp:txXfrm>
    </dsp:sp>
    <dsp:sp modelId="{E4FF7AA6-F895-4BEC-A64E-CCA68CFFCF47}">
      <dsp:nvSpPr>
        <dsp:cNvPr id="0" name=""/>
        <dsp:cNvSpPr/>
      </dsp:nvSpPr>
      <dsp:spPr>
        <a:xfrm>
          <a:off x="6527781" y="2034334"/>
          <a:ext cx="2697174" cy="134858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100" kern="1200" dirty="0"/>
            <a:t>Dolgulu</a:t>
          </a:r>
        </a:p>
      </dsp:txBody>
      <dsp:txXfrm>
        <a:off x="6527781" y="2034334"/>
        <a:ext cx="2697174" cy="13485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3/1/2019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3/1/2019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258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3/1/2019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3/1/2019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3/1/2019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3/1/2019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3/1/2019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3/1/2019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3/1/2019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3/1/2019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3/1/2019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3/1/2019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film/Distillation%20Column.mp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GDM 302 </a:t>
            </a:r>
            <a:br>
              <a:rPr lang="tr-TR" sz="4400" dirty="0"/>
            </a:br>
            <a:r>
              <a:rPr lang="tr-TR" sz="4400" dirty="0"/>
              <a:t>Temel İşlemler II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Damıtma II		 </a:t>
            </a:r>
            <a:r>
              <a:rPr lang="tr-TR" sz="2800" dirty="0">
                <a:solidFill>
                  <a:srgbClr val="FF0000"/>
                </a:solidFill>
              </a:rPr>
              <a:t>2018-2019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804" y="1498601"/>
            <a:ext cx="3460704" cy="441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60648"/>
            <a:ext cx="10157354" cy="64807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Böyle bir karışımın toplam buhar basıncı 6.10 </a:t>
            </a:r>
            <a:r>
              <a:rPr lang="tr-TR" sz="2800" b="1" dirty="0" err="1"/>
              <a:t>No'lu</a:t>
            </a:r>
            <a:r>
              <a:rPr lang="tr-TR" sz="2800" b="1" dirty="0"/>
              <a:t> eşitlikle tanımlanır.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 err="1"/>
              <a:t>p</a:t>
            </a:r>
            <a:r>
              <a:rPr lang="tr-TR" sz="2800" b="1" baseline="-25000" dirty="0" err="1"/>
              <a:t>s</a:t>
            </a:r>
            <a:r>
              <a:rPr lang="tr-TR" sz="2800" b="1" dirty="0"/>
              <a:t> + </a:t>
            </a:r>
            <a:r>
              <a:rPr lang="tr-TR" sz="2800" b="1" dirty="0" err="1"/>
              <a:t>p</a:t>
            </a:r>
            <a:r>
              <a:rPr lang="tr-TR" sz="2800" b="1" baseline="-25000" dirty="0" err="1"/>
              <a:t>A</a:t>
            </a:r>
            <a:r>
              <a:rPr lang="tr-TR" sz="2800" b="1" dirty="0"/>
              <a:t> = P’</a:t>
            </a:r>
            <a:r>
              <a:rPr lang="tr-TR" sz="2800" b="1" baseline="-25000" dirty="0"/>
              <a:t>	</a:t>
            </a:r>
            <a:r>
              <a:rPr lang="tr-TR" sz="2800" b="1" dirty="0"/>
              <a:t>(6.10)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Burada </a:t>
            </a:r>
          </a:p>
          <a:p>
            <a:pPr marL="442913" indent="-8890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 err="1"/>
              <a:t>p</a:t>
            </a:r>
            <a:r>
              <a:rPr lang="tr-TR" sz="2800" b="1" baseline="-25000" dirty="0" err="1"/>
              <a:t>s</a:t>
            </a:r>
            <a:r>
              <a:rPr lang="tr-TR" sz="2800" b="1" dirty="0"/>
              <a:t> Ortamın su buharı basıncı, </a:t>
            </a:r>
          </a:p>
          <a:p>
            <a:pPr marL="442913" indent="-8890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 err="1"/>
              <a:t>p</a:t>
            </a:r>
            <a:r>
              <a:rPr lang="tr-TR" sz="2800" b="1" baseline="-25000" dirty="0" err="1"/>
              <a:t>A</a:t>
            </a:r>
            <a:r>
              <a:rPr lang="tr-TR" sz="2800" b="1" dirty="0"/>
              <a:t> Suda çözünmeyen uçucu bileşiğin (A) buhar basıncı </a:t>
            </a:r>
          </a:p>
          <a:p>
            <a:pPr marL="442913" indent="-8890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p' : Karışımın toplam buhar basıncı</a:t>
            </a:r>
          </a:p>
        </p:txBody>
      </p:sp>
    </p:spTree>
    <p:extLst>
      <p:ext uri="{BB962C8B-B14F-4D97-AF65-F5344CB8AC3E}">
        <p14:creationId xmlns:p14="http://schemas.microsoft.com/office/powerpoint/2010/main" val="256777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Damıtılacak </a:t>
            </a:r>
            <a:r>
              <a:rPr lang="tr-TR" sz="2800" b="1" dirty="0">
                <a:solidFill>
                  <a:srgbClr val="00B050"/>
                </a:solidFill>
              </a:rPr>
              <a:t>sıvı karışımı ısıtılarak </a:t>
            </a:r>
            <a:r>
              <a:rPr lang="tr-TR" sz="2800" b="1" dirty="0" err="1"/>
              <a:t>p</a:t>
            </a:r>
            <a:r>
              <a:rPr lang="tr-TR" sz="2800" b="1" baseline="-25000" dirty="0" err="1"/>
              <a:t>s</a:t>
            </a:r>
            <a:r>
              <a:rPr lang="tr-TR" sz="2800" b="1" dirty="0"/>
              <a:t> ve </a:t>
            </a:r>
            <a:r>
              <a:rPr lang="tr-TR" sz="2800" b="1" dirty="0" err="1"/>
              <a:t>p</a:t>
            </a:r>
            <a:r>
              <a:rPr lang="tr-TR" sz="2800" b="1" baseline="-25000" dirty="0" err="1"/>
              <a:t>A</a:t>
            </a:r>
            <a:r>
              <a:rPr lang="tr-TR" sz="2800" b="1" dirty="0"/>
              <a:t> buhar basınçları, her ikisi birlikte olarak yükseltilmek suretiyle,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sistemin toplam buhar basıncı </a:t>
            </a:r>
            <a:r>
              <a:rPr lang="tr-TR" sz="2800" b="1" dirty="0">
                <a:solidFill>
                  <a:srgbClr val="FF0000"/>
                </a:solidFill>
              </a:rPr>
              <a:t>P' yükseltilebilir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Ortamın toplam buhar basıncı, P', karışım üzerindeki </a:t>
            </a:r>
            <a:r>
              <a:rPr lang="tr-TR" sz="2800" b="1" dirty="0">
                <a:solidFill>
                  <a:srgbClr val="00B0F0"/>
                </a:solidFill>
              </a:rPr>
              <a:t>dış basınca, P </a:t>
            </a:r>
            <a:r>
              <a:rPr lang="tr-TR" sz="2800" b="1" dirty="0"/>
              <a:t>erişince karışım </a:t>
            </a:r>
            <a:r>
              <a:rPr lang="tr-TR" sz="2800" b="1" dirty="0">
                <a:solidFill>
                  <a:srgbClr val="FF0000"/>
                </a:solidFill>
              </a:rPr>
              <a:t>kaynamaya başlar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Bunun anlamı, </a:t>
            </a:r>
            <a:r>
              <a:rPr lang="tr-TR" sz="2800" b="1" dirty="0">
                <a:solidFill>
                  <a:srgbClr val="0070C0"/>
                </a:solidFill>
              </a:rPr>
              <a:t>suda çözünmeyen uçucu </a:t>
            </a:r>
            <a:r>
              <a:rPr lang="tr-TR" sz="2800" b="1" dirty="0"/>
              <a:t>bileşiğin </a:t>
            </a:r>
            <a:r>
              <a:rPr lang="tr-TR" sz="2800" b="1" dirty="0" err="1"/>
              <a:t>p</a:t>
            </a:r>
            <a:r>
              <a:rPr lang="tr-TR" sz="2800" b="1" baseline="-25000" dirty="0" err="1"/>
              <a:t>A</a:t>
            </a:r>
            <a:r>
              <a:rPr lang="tr-TR" sz="2800" b="1" dirty="0"/>
              <a:t> buhar basıncı </a:t>
            </a:r>
            <a:r>
              <a:rPr lang="tr-TR" sz="2800" b="1" dirty="0" err="1"/>
              <a:t>p</a:t>
            </a:r>
            <a:r>
              <a:rPr lang="tr-TR" sz="2800" b="1" baseline="-25000" dirty="0" err="1"/>
              <a:t>A</a:t>
            </a:r>
            <a:r>
              <a:rPr lang="tr-TR" sz="2800" b="1" dirty="0"/>
              <a:t>= P' - </a:t>
            </a:r>
            <a:r>
              <a:rPr lang="tr-TR" sz="2800" b="1" dirty="0" err="1"/>
              <a:t>p</a:t>
            </a:r>
            <a:r>
              <a:rPr lang="tr-TR" sz="2800" b="1" baseline="-25000" dirty="0" err="1"/>
              <a:t>s</a:t>
            </a:r>
            <a:r>
              <a:rPr lang="tr-TR" sz="2800" b="1" dirty="0"/>
              <a:t> düzeyine erişince kaynamanın başlamış olduğudur. </a:t>
            </a:r>
          </a:p>
        </p:txBody>
      </p:sp>
    </p:spTree>
    <p:extLst>
      <p:ext uri="{BB962C8B-B14F-4D97-AF65-F5344CB8AC3E}">
        <p14:creationId xmlns:p14="http://schemas.microsoft.com/office/powerpoint/2010/main" val="144056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59046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fiziksel gerçek temel alınarak, ek bir ısıtma uygulamaya gerek kalmadan dahi, </a:t>
            </a:r>
            <a:r>
              <a:rPr lang="tr-TR" sz="2800" b="1" dirty="0">
                <a:solidFill>
                  <a:srgbClr val="FF0000"/>
                </a:solidFill>
              </a:rPr>
              <a:t>damıtılacak sıvıya su buharı verilerek</a:t>
            </a:r>
            <a:r>
              <a:rPr lang="tr-TR" sz="2800" b="1" dirty="0"/>
              <a:t>, sadece sıvının </a:t>
            </a:r>
            <a:r>
              <a:rPr lang="tr-TR" sz="2800" b="1" dirty="0">
                <a:solidFill>
                  <a:srgbClr val="00B0F0"/>
                </a:solidFill>
              </a:rPr>
              <a:t>su buharı basıncının (</a:t>
            </a:r>
            <a:r>
              <a:rPr lang="tr-TR" sz="2800" b="1" dirty="0" err="1">
                <a:solidFill>
                  <a:srgbClr val="00B0F0"/>
                </a:solidFill>
              </a:rPr>
              <a:t>p</a:t>
            </a:r>
            <a:r>
              <a:rPr lang="tr-TR" sz="2800" b="1" baseline="-25000" dirty="0" err="1">
                <a:solidFill>
                  <a:srgbClr val="00B0F0"/>
                </a:solidFill>
              </a:rPr>
              <a:t>s</a:t>
            </a:r>
            <a:r>
              <a:rPr lang="tr-TR" sz="2800" b="1" dirty="0">
                <a:solidFill>
                  <a:srgbClr val="00B0F0"/>
                </a:solidFill>
              </a:rPr>
              <a:t>) yükseltilmesi </a:t>
            </a:r>
            <a:r>
              <a:rPr lang="tr-TR" sz="2800" b="1" dirty="0"/>
              <a:t>suretiyle </a:t>
            </a:r>
            <a:r>
              <a:rPr lang="tr-TR" sz="2800" b="1" dirty="0">
                <a:solidFill>
                  <a:srgbClr val="00B050"/>
                </a:solidFill>
              </a:rPr>
              <a:t>A bileşiği daha düşük bir buhar basıncında</a:t>
            </a:r>
            <a:r>
              <a:rPr lang="tr-TR" sz="2800" b="1" dirty="0"/>
              <a:t>, dolayısı ile </a:t>
            </a:r>
            <a:r>
              <a:rPr lang="tr-TR" sz="2800" b="1" dirty="0">
                <a:solidFill>
                  <a:srgbClr val="FF0000"/>
                </a:solidFill>
              </a:rPr>
              <a:t>daha düşük bir sıcaklıkta </a:t>
            </a:r>
            <a:r>
              <a:rPr lang="tr-TR" sz="2800" b="1" dirty="0"/>
              <a:t>kaynamaya başlayacağı anlaşılmaktadır. </a:t>
            </a:r>
          </a:p>
        </p:txBody>
      </p:sp>
    </p:spTree>
    <p:extLst>
      <p:ext uri="{BB962C8B-B14F-4D97-AF65-F5344CB8AC3E}">
        <p14:creationId xmlns:p14="http://schemas.microsoft.com/office/powerpoint/2010/main" val="270070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Eğer, </a:t>
            </a:r>
            <a:r>
              <a:rPr lang="tr-TR" sz="2800" b="1" dirty="0" err="1">
                <a:solidFill>
                  <a:srgbClr val="FF0000"/>
                </a:solidFill>
              </a:rPr>
              <a:t>p</a:t>
            </a:r>
            <a:r>
              <a:rPr lang="tr-TR" sz="2800" b="1" baseline="-25000" dirty="0" err="1">
                <a:solidFill>
                  <a:srgbClr val="FF0000"/>
                </a:solidFill>
              </a:rPr>
              <a:t>s</a:t>
            </a:r>
            <a:r>
              <a:rPr lang="tr-TR" sz="2800" b="1" dirty="0">
                <a:solidFill>
                  <a:srgbClr val="FF0000"/>
                </a:solidFill>
              </a:rPr>
              <a:t> düzeyinde bir su buharı basıncı söz konusu olmasaydı</a:t>
            </a:r>
            <a:r>
              <a:rPr lang="tr-TR" sz="2800" b="1" dirty="0"/>
              <a:t>, A bileşiği, P' - </a:t>
            </a:r>
            <a:r>
              <a:rPr lang="tr-TR" sz="2800" b="1" dirty="0" err="1"/>
              <a:t>p</a:t>
            </a:r>
            <a:r>
              <a:rPr lang="tr-TR" sz="2800" b="1" baseline="-25000" dirty="0" err="1"/>
              <a:t>s</a:t>
            </a:r>
            <a:r>
              <a:rPr lang="tr-TR" sz="2800" b="1" dirty="0"/>
              <a:t> basınçta değil, bundan daha yüksek bir basınç olan P basınçta (buna bağlı olarak daha yüksek sıcaklıkta) kaynayacaktı.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Su buharıyla damıtma, </a:t>
            </a:r>
            <a:r>
              <a:rPr lang="tr-TR" sz="2800" b="1" dirty="0">
                <a:solidFill>
                  <a:srgbClr val="FF0000"/>
                </a:solidFill>
              </a:rPr>
              <a:t>damıtılacak olan sıvı karışımında suyun bileşim ögelerinden birisi olmadığı </a:t>
            </a:r>
            <a:r>
              <a:rPr lang="tr-TR" sz="2800" b="1" dirty="0"/>
              <a:t>durumlarda da uygulanabilmektedir.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19303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4087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takdirde damıtılacak sıvıdan </a:t>
            </a:r>
            <a:r>
              <a:rPr lang="tr-TR" sz="2800" b="1" dirty="0">
                <a:solidFill>
                  <a:srgbClr val="FF0000"/>
                </a:solidFill>
              </a:rPr>
              <a:t>aşırı ısınmış su buharı </a:t>
            </a:r>
            <a:r>
              <a:rPr lang="tr-TR" sz="2800" b="1" dirty="0"/>
              <a:t>kabarcıkları geçirilir.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Hatta aynı amaçla su buharı yerine </a:t>
            </a:r>
            <a:r>
              <a:rPr lang="tr-TR" sz="2800" b="1" dirty="0">
                <a:solidFill>
                  <a:srgbClr val="FF0000"/>
                </a:solidFill>
              </a:rPr>
              <a:t>ortamda çözünmeyen nitelikte bir </a:t>
            </a:r>
            <a:r>
              <a:rPr lang="tr-TR" sz="2800" b="1" dirty="0" err="1">
                <a:solidFill>
                  <a:srgbClr val="FF0000"/>
                </a:solidFill>
              </a:rPr>
              <a:t>inert</a:t>
            </a:r>
            <a:r>
              <a:rPr lang="tr-TR" sz="2800" b="1" dirty="0">
                <a:solidFill>
                  <a:srgbClr val="FF0000"/>
                </a:solidFill>
              </a:rPr>
              <a:t> gazdan </a:t>
            </a:r>
            <a:r>
              <a:rPr lang="tr-TR" sz="2800" b="1" dirty="0"/>
              <a:t>da yararlanılması mümkündür.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Yukarıda değinildiği gibi, su buharı ile damıtma uygulamasında buhar, </a:t>
            </a:r>
            <a:r>
              <a:rPr lang="tr-TR" sz="2800" b="1" dirty="0">
                <a:solidFill>
                  <a:srgbClr val="FF0000"/>
                </a:solidFill>
              </a:rPr>
              <a:t>damıtılacak sıvıdan kabarcıklar halinde geçirilir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1766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4087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586" y="361714"/>
            <a:ext cx="109728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3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Sıvı, bu sırada amaç olmasa da ısıtılmış olur.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Fakat gerekirse ayrıca ısıtma uygulanabilir.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sırada </a:t>
            </a:r>
            <a:r>
              <a:rPr lang="tr-TR" sz="2800" b="1" dirty="0">
                <a:solidFill>
                  <a:srgbClr val="FF0000"/>
                </a:solidFill>
              </a:rPr>
              <a:t>oluşan buhar</a:t>
            </a:r>
            <a:r>
              <a:rPr lang="tr-TR" sz="2800" b="1" dirty="0"/>
              <a:t>, diğer damıtma yöntemlerinde olduğu gibi </a:t>
            </a:r>
            <a:r>
              <a:rPr lang="tr-TR" sz="2800" b="1" dirty="0">
                <a:solidFill>
                  <a:srgbClr val="FF0000"/>
                </a:solidFill>
              </a:rPr>
              <a:t>hem uçucu </a:t>
            </a:r>
            <a:r>
              <a:rPr lang="tr-TR" sz="2800" b="1" dirty="0"/>
              <a:t>bileşik buharını ve </a:t>
            </a:r>
            <a:r>
              <a:rPr lang="tr-TR" sz="2800" b="1" dirty="0">
                <a:solidFill>
                  <a:srgbClr val="FF0000"/>
                </a:solidFill>
              </a:rPr>
              <a:t>hem de su buharını </a:t>
            </a:r>
            <a:r>
              <a:rPr lang="tr-TR" sz="2800" b="1" dirty="0"/>
              <a:t>içerir.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Bazen karşılaşıldığı gibi eğer, </a:t>
            </a:r>
            <a:r>
              <a:rPr lang="tr-TR" sz="2800" b="1" dirty="0">
                <a:solidFill>
                  <a:srgbClr val="FF0000"/>
                </a:solidFill>
              </a:rPr>
              <a:t>uçucu bileşik su ile karışamaz nitelikteyse</a:t>
            </a:r>
            <a:r>
              <a:rPr lang="tr-TR" sz="2800" b="1" dirty="0"/>
              <a:t>, </a:t>
            </a:r>
            <a:r>
              <a:rPr lang="tr-TR" sz="2800" b="1" dirty="0" err="1"/>
              <a:t>yoğuşturulmuş</a:t>
            </a:r>
            <a:r>
              <a:rPr lang="tr-TR" sz="2800" b="1" dirty="0"/>
              <a:t> sıvıda bunların </a:t>
            </a:r>
            <a:r>
              <a:rPr lang="tr-TR" sz="2800" b="1" dirty="0">
                <a:solidFill>
                  <a:srgbClr val="FF0000"/>
                </a:solidFill>
              </a:rPr>
              <a:t>ayrılması çok kolaylaşır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3046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Su buharı ile damıtma uygulamasında oluşturulan buharda, damıtma ile ayrılması amaçlanan </a:t>
            </a:r>
            <a:r>
              <a:rPr lang="tr-TR" sz="2800" b="1" dirty="0">
                <a:solidFill>
                  <a:srgbClr val="FF0000"/>
                </a:solidFill>
              </a:rPr>
              <a:t>uçucu bileşiğin buharının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50"/>
                </a:solidFill>
              </a:rPr>
              <a:t>su buharının dağılımları </a:t>
            </a:r>
            <a:r>
              <a:rPr lang="tr-TR" sz="2800" b="1" dirty="0"/>
              <a:t>hesaplanabilmektedir.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Oluşan buhardaki </a:t>
            </a:r>
            <a:r>
              <a:rPr lang="tr-TR" sz="2800" b="1" dirty="0">
                <a:solidFill>
                  <a:srgbClr val="00B050"/>
                </a:solidFill>
              </a:rPr>
              <a:t>su buharı molekül sayısının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uçucu bileşiğin molekül sayısına </a:t>
            </a:r>
            <a:r>
              <a:rPr lang="tr-TR" sz="2800" b="1" dirty="0"/>
              <a:t>oranı, bunların </a:t>
            </a:r>
            <a:r>
              <a:rPr lang="tr-TR" sz="2800" b="1" dirty="0">
                <a:solidFill>
                  <a:srgbClr val="00B0F0"/>
                </a:solidFill>
              </a:rPr>
              <a:t>kısmi basınçlarının oranları </a:t>
            </a:r>
            <a:r>
              <a:rPr lang="tr-TR" sz="2800" b="1" dirty="0"/>
              <a:t>ile ilişkilidir.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14699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32656"/>
                <a:ext cx="10157354" cy="6408712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tr-TR" sz="2800" b="1" dirty="0"/>
                  <a:t>Bu ilişki 6.11 </a:t>
                </a:r>
                <a:r>
                  <a:rPr lang="tr-TR" sz="2800" b="1" dirty="0" err="1"/>
                  <a:t>No'lu</a:t>
                </a:r>
                <a:r>
                  <a:rPr lang="tr-TR" sz="2800" b="1" dirty="0"/>
                  <a:t> eşitlikte tanımlanabilir.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𝐩</m:t>
                              </m:r>
                            </m:e>
                            <m:sub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𝐀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𝐩</m:t>
                              </m:r>
                            </m:e>
                            <m:sub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sub>
                          </m:sSub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𝐏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 − </m:t>
                          </m:r>
                          <m:sSub>
                            <m:sSub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𝐩</m:t>
                              </m:r>
                            </m:e>
                            <m:sub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sub>
                          </m:sSub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sSub>
                            <m:sSub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𝐩</m:t>
                              </m:r>
                            </m:e>
                            <m:sub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sub>
                          </m:sSub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0" smtClean="0">
                                      <a:latin typeface="Cambria Math" panose="02040503050406030204" pitchFamily="18" charset="0"/>
                                    </a:rPr>
                                    <m:t>𝐖</m:t>
                                  </m:r>
                                </m:e>
                                <m:sub>
                                  <m:r>
                                    <a:rPr lang="tr-TR" sz="2800" b="1" i="0" smtClean="0">
                                      <a:latin typeface="Cambria Math" panose="02040503050406030204" pitchFamily="18" charset="0"/>
                                    </a:rPr>
                                    <m:t>𝐀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0" smtClean="0">
                                      <a:latin typeface="Cambria Math" panose="02040503050406030204" pitchFamily="18" charset="0"/>
                                    </a:rPr>
                                    <m:t>𝐌</m:t>
                                  </m:r>
                                </m:e>
                                <m:sub>
                                  <m:r>
                                    <a:rPr lang="tr-TR" sz="2800" b="1" i="0" smtClean="0">
                                      <a:latin typeface="Cambria Math" panose="02040503050406030204" pitchFamily="18" charset="0"/>
                                    </a:rPr>
                                    <m:t>𝐀</m:t>
                                  </m:r>
                                </m:sub>
                              </m:sSub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>
                                      <a:latin typeface="Cambria Math" panose="02040503050406030204" pitchFamily="18" charset="0"/>
                                    </a:rPr>
                                    <m:t>𝐖</m:t>
                                  </m:r>
                                </m:e>
                                <m:sub>
                                  <m:r>
                                    <a:rPr lang="tr-TR" sz="2800" b="1" i="0" smtClean="0">
                                      <a:latin typeface="Cambria Math" panose="02040503050406030204" pitchFamily="18" charset="0"/>
                                    </a:rPr>
                                    <m:t>𝐬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>
                                      <a:latin typeface="Cambria Math" panose="02040503050406030204" pitchFamily="18" charset="0"/>
                                    </a:rPr>
                                    <m:t>𝐌</m:t>
                                  </m:r>
                                </m:e>
                                <m:sub>
                                  <m:r>
                                    <a:rPr lang="tr-TR" sz="2800" b="1" i="0" smtClean="0">
                                      <a:latin typeface="Cambria Math" panose="02040503050406030204" pitchFamily="18" charset="0"/>
                                    </a:rPr>
                                    <m:t>𝐬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tr-TR" sz="2800" b="1" dirty="0"/>
                  <a:t>6.11 </a:t>
                </a:r>
                <a:r>
                  <a:rPr lang="tr-TR" sz="2800" b="1" dirty="0" err="1"/>
                  <a:t>No'lu</a:t>
                </a:r>
                <a:r>
                  <a:rPr lang="tr-TR" sz="2800" b="1" dirty="0"/>
                  <a:t> eşitlikten 6.12 ve 6.13 </a:t>
                </a:r>
                <a:r>
                  <a:rPr lang="tr-TR" sz="2800" b="1" dirty="0" err="1"/>
                  <a:t>No'lu</a:t>
                </a:r>
                <a:r>
                  <a:rPr lang="tr-TR" sz="2800" b="1" dirty="0"/>
                  <a:t> eşitlikler türetilebilir.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32656"/>
                <a:ext cx="10157354" cy="6408712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134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32656"/>
                <a:ext cx="10157354" cy="6408712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𝐩</m:t>
                            </m:r>
                          </m:e>
                          <m:sub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𝐩</m:t>
                            </m:r>
                          </m:e>
                          <m:sub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𝐬</m:t>
                            </m:r>
                          </m:sub>
                        </m:sSub>
                      </m:den>
                    </m:f>
                    <m:r>
                      <a:rPr lang="tr-TR" sz="28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𝐏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 − </m:t>
                        </m:r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𝐩</m:t>
                            </m:r>
                          </m:e>
                          <m:sub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𝐬</m:t>
                            </m:r>
                          </m:sub>
                        </m:sSub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𝐩</m:t>
                            </m:r>
                          </m:e>
                          <m:sub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𝐬</m:t>
                            </m:r>
                          </m:sub>
                        </m:sSub>
                      </m:den>
                    </m:f>
                    <m:r>
                      <a:rPr lang="tr-TR" sz="28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>
                                    <a:latin typeface="Cambria Math" panose="02040503050406030204" pitchFamily="18" charset="0"/>
                                  </a:rPr>
                                  <m:t>𝐖</m:t>
                                </m:r>
                              </m:e>
                              <m:sub>
                                <m:r>
                                  <a:rPr lang="tr-TR" sz="2800" b="1">
                                    <a:latin typeface="Cambria Math" panose="02040503050406030204" pitchFamily="18" charset="0"/>
                                  </a:rPr>
                                  <m:t>𝐀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>
                                    <a:latin typeface="Cambria Math" panose="02040503050406030204" pitchFamily="18" charset="0"/>
                                  </a:rPr>
                                  <m:t>𝐌</m:t>
                                </m:r>
                              </m:e>
                              <m:sub>
                                <m:r>
                                  <a:rPr lang="tr-TR" sz="2800" b="1">
                                    <a:latin typeface="Cambria Math" panose="02040503050406030204" pitchFamily="18" charset="0"/>
                                  </a:rPr>
                                  <m:t>𝐀</m:t>
                                </m:r>
                              </m:sub>
                            </m:sSub>
                          </m:den>
                        </m:f>
                      </m:num>
                      <m:den>
                        <m:f>
                          <m:f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>
                                    <a:latin typeface="Cambria Math" panose="02040503050406030204" pitchFamily="18" charset="0"/>
                                  </a:rPr>
                                  <m:t>𝐖</m:t>
                                </m:r>
                              </m:e>
                              <m:sub>
                                <m:r>
                                  <a:rPr lang="tr-TR" sz="2800" b="1">
                                    <a:latin typeface="Cambria Math" panose="02040503050406030204" pitchFamily="18" charset="0"/>
                                  </a:rPr>
                                  <m:t>𝐬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>
                                    <a:latin typeface="Cambria Math" panose="02040503050406030204" pitchFamily="18" charset="0"/>
                                  </a:rPr>
                                  <m:t>𝐌</m:t>
                                </m:r>
                              </m:e>
                              <m:sub>
                                <m:r>
                                  <a:rPr lang="tr-TR" sz="2800" b="1">
                                    <a:latin typeface="Cambria Math" panose="02040503050406030204" pitchFamily="18" charset="0"/>
                                  </a:rPr>
                                  <m:t>𝐬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𝐖</m:t>
                            </m:r>
                          </m:e>
                          <m:sub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𝐌</m:t>
                            </m:r>
                          </m:e>
                          <m:sub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𝐀</m:t>
                            </m:r>
                          </m:sub>
                        </m:sSub>
                      </m:den>
                    </m:f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𝐌</m:t>
                            </m:r>
                          </m:e>
                          <m:sub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𝐬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𝐖</m:t>
                            </m:r>
                          </m:e>
                          <m:sub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𝐬</m:t>
                            </m:r>
                          </m:sub>
                        </m:sSub>
                      </m:den>
                    </m:f>
                  </m:oMath>
                </a14:m>
                <a:r>
                  <a:rPr lang="tr-TR" sz="2800" b="1" dirty="0"/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𝐏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 − </m:t>
                        </m:r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𝐩</m:t>
                            </m:r>
                          </m:e>
                          <m:sub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𝐬</m:t>
                            </m:r>
                          </m:sub>
                        </m:sSub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𝐩</m:t>
                            </m:r>
                          </m:e>
                          <m:sub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𝐬</m:t>
                            </m:r>
                          </m:sub>
                        </m:sSub>
                      </m:den>
                    </m:f>
                    <m:d>
                      <m:d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>
                                    <a:latin typeface="Cambria Math" panose="02040503050406030204" pitchFamily="18" charset="0"/>
                                  </a:rPr>
                                  <m:t>𝐌</m:t>
                                </m:r>
                              </m:e>
                              <m:sub>
                                <m:r>
                                  <a:rPr lang="tr-TR" sz="2800" b="1">
                                    <a:latin typeface="Cambria Math" panose="02040503050406030204" pitchFamily="18" charset="0"/>
                                  </a:rPr>
                                  <m:t>𝐀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>
                                    <a:latin typeface="Cambria Math" panose="02040503050406030204" pitchFamily="18" charset="0"/>
                                  </a:rPr>
                                  <m:t>𝐌</m:t>
                                </m:r>
                              </m:e>
                              <m:sub>
                                <m:r>
                                  <a:rPr lang="tr-TR" sz="2800" b="1" i="0" smtClean="0">
                                    <a:latin typeface="Cambria Math" panose="02040503050406030204" pitchFamily="18" charset="0"/>
                                  </a:rPr>
                                  <m:t>𝐬</m:t>
                                </m:r>
                              </m:sub>
                            </m:sSub>
                          </m:den>
                        </m:f>
                      </m:e>
                    </m:d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𝐖</m:t>
                            </m:r>
                          </m:e>
                          <m:sub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𝐖</m:t>
                            </m:r>
                          </m:e>
                          <m:sub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𝐬</m:t>
                            </m:r>
                          </m:sub>
                        </m:sSub>
                      </m:den>
                    </m:f>
                  </m:oMath>
                </a14:m>
                <a:endParaRPr lang="tr-TR" sz="2800" b="1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tr-TR" sz="2800" b="1" dirty="0"/>
                  <a:t>Bu eşitliklerde : 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</a:t>
                </a:r>
                <a:r>
                  <a:rPr lang="tr-TR" sz="2800" b="1" dirty="0" err="1"/>
                  <a:t>p</a:t>
                </a:r>
                <a:r>
                  <a:rPr lang="tr-TR" sz="2800" b="1" baseline="-25000" dirty="0" err="1"/>
                  <a:t>A</a:t>
                </a:r>
                <a:r>
                  <a:rPr lang="tr-TR" sz="2800" b="1" dirty="0"/>
                  <a:t> : Uçucu bileşiğin buhardaki kısmi basıncı, 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P : Toplam basınç, 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</a:t>
                </a:r>
                <a:r>
                  <a:rPr lang="tr-TR" sz="2800" b="1" dirty="0" err="1"/>
                  <a:t>P</a:t>
                </a:r>
                <a:r>
                  <a:rPr lang="tr-TR" sz="2800" b="1" baseline="-25000" dirty="0" err="1"/>
                  <a:t>s</a:t>
                </a:r>
                <a:r>
                  <a:rPr lang="tr-TR" sz="2800" b="1" dirty="0"/>
                  <a:t> : Su buharının buhardaki kısmi basıncı, 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W</a:t>
                </a:r>
                <a:r>
                  <a:rPr lang="tr-TR" sz="2800" b="1" baseline="-25000" dirty="0"/>
                  <a:t>A</a:t>
                </a:r>
                <a:r>
                  <a:rPr lang="tr-TR" sz="2800" b="1" dirty="0"/>
                  <a:t> : Uçucu bileşiğin buhardaki kütlesi,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</a:t>
                </a:r>
                <a:r>
                  <a:rPr lang="tr-TR" sz="2800" b="1" dirty="0" err="1"/>
                  <a:t>W</a:t>
                </a:r>
                <a:r>
                  <a:rPr lang="tr-TR" sz="2800" b="1" baseline="-25000" dirty="0" err="1"/>
                  <a:t>s</a:t>
                </a:r>
                <a:r>
                  <a:rPr lang="tr-TR" sz="2800" b="1" dirty="0"/>
                  <a:t> : Su buharının buhardaki kütlesi, 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M</a:t>
                </a:r>
                <a:r>
                  <a:rPr lang="tr-TR" sz="2800" b="1" baseline="-25000" dirty="0"/>
                  <a:t>A</a:t>
                </a:r>
                <a:r>
                  <a:rPr lang="tr-TR" sz="2800" b="1" dirty="0"/>
                  <a:t>: Uçucu bileşiğin mol kütlesi, 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	</a:t>
                </a:r>
                <a:r>
                  <a:rPr lang="tr-TR" sz="2800" b="1" dirty="0" err="1"/>
                  <a:t>M</a:t>
                </a:r>
                <a:r>
                  <a:rPr lang="tr-TR" sz="2800" b="1" baseline="-25000" dirty="0" err="1"/>
                  <a:t>s</a:t>
                </a:r>
                <a:r>
                  <a:rPr lang="tr-TR" sz="2800" b="1" dirty="0"/>
                  <a:t>: Su buharının mol kütlesi.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32656"/>
                <a:ext cx="10157354" cy="6408712"/>
              </a:xfrm>
              <a:blipFill>
                <a:blip r:embed="rId2"/>
                <a:stretch>
                  <a:fillRect l="-9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ight Arrow 1"/>
          <p:cNvSpPr/>
          <p:nvPr/>
        </p:nvSpPr>
        <p:spPr>
          <a:xfrm>
            <a:off x="6454452" y="1196752"/>
            <a:ext cx="792088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420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FF0000"/>
                </a:solidFill>
              </a:rPr>
              <a:t>Damıtma Yöntemlerı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FF0000"/>
                </a:solidFill>
              </a:rPr>
              <a:t>Tek Aşamalı Damıtma Yöntemleri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FF0000"/>
                </a:solidFill>
              </a:rPr>
              <a:t>Basit damıtma,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FF0000"/>
                </a:solidFill>
              </a:rPr>
              <a:t>Ani damıtma 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00B0F0"/>
                </a:solidFill>
              </a:rPr>
              <a:t>Su buharıyla damıtma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Çok Aşamalı Damıtma Yöntemi (Ayrımsal damıtma yöntemi) </a:t>
            </a:r>
            <a:endParaRPr lang="tr-TR" sz="2800" b="1" dirty="0">
              <a:solidFill>
                <a:srgbClr val="00B0F0"/>
              </a:solidFill>
            </a:endParaRPr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7259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40871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F0"/>
                </a:solidFill>
              </a:rPr>
              <a:t>Uçucu bileşiğin mol kütlesi </a:t>
            </a:r>
            <a:r>
              <a:rPr lang="tr-TR" sz="2800" b="1" dirty="0"/>
              <a:t>genellikle su buharının mol kütlesinden </a:t>
            </a:r>
            <a:r>
              <a:rPr lang="tr-TR" sz="2800" b="1" dirty="0">
                <a:solidFill>
                  <a:srgbClr val="FF0000"/>
                </a:solidFill>
              </a:rPr>
              <a:t>çok büyük </a:t>
            </a:r>
            <a:r>
              <a:rPr lang="tr-TR" sz="2800" b="1" dirty="0"/>
              <a:t>olduğundan, damıtmada oluşan buhar, yüksek oranda uçucu bileşik içerebilmektedir.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589577" y="2967912"/>
                <a:ext cx="3009670" cy="922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𝐏</m:t>
                          </m:r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 − </m:t>
                          </m:r>
                          <m:sSub>
                            <m:sSub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1">
                                  <a:latin typeface="Cambria Math" panose="02040503050406030204" pitchFamily="18" charset="0"/>
                                </a:rPr>
                                <m:t>𝐩</m:t>
                              </m:r>
                            </m:e>
                            <m:sub>
                              <m:r>
                                <a:rPr lang="tr-TR" b="1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sub>
                          </m:s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sSub>
                            <m:sSub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1">
                                  <a:latin typeface="Cambria Math" panose="02040503050406030204" pitchFamily="18" charset="0"/>
                                </a:rPr>
                                <m:t>𝐩</m:t>
                              </m:r>
                            </m:e>
                            <m:sub>
                              <m:r>
                                <a:rPr lang="tr-TR" b="1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b="1">
                                      <a:latin typeface="Cambria Math" panose="02040503050406030204" pitchFamily="18" charset="0"/>
                                    </a:rPr>
                                    <m:t>𝐌</m:t>
                                  </m:r>
                                </m:e>
                                <m:sub>
                                  <m:r>
                                    <a:rPr lang="tr-TR" b="1">
                                      <a:latin typeface="Cambria Math" panose="02040503050406030204" pitchFamily="18" charset="0"/>
                                    </a:rPr>
                                    <m:t>𝐀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b="1">
                                      <a:latin typeface="Cambria Math" panose="02040503050406030204" pitchFamily="18" charset="0"/>
                                    </a:rPr>
                                    <m:t>𝐌</m:t>
                                  </m:r>
                                </m:e>
                                <m:sub>
                                  <m:r>
                                    <a:rPr lang="tr-TR" b="1">
                                      <a:latin typeface="Cambria Math" panose="02040503050406030204" pitchFamily="18" charset="0"/>
                                    </a:rPr>
                                    <m:t>𝐬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tr-TR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1">
                                  <a:latin typeface="Cambria Math" panose="02040503050406030204" pitchFamily="18" charset="0"/>
                                </a:rPr>
                                <m:t>𝐖</m:t>
                              </m:r>
                            </m:e>
                            <m:sub>
                              <m:r>
                                <a:rPr lang="tr-TR" b="1">
                                  <a:latin typeface="Cambria Math" panose="02040503050406030204" pitchFamily="18" charset="0"/>
                                </a:rPr>
                                <m:t>𝐀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1">
                                  <a:latin typeface="Cambria Math" panose="02040503050406030204" pitchFamily="18" charset="0"/>
                                </a:rPr>
                                <m:t>𝐖</m:t>
                              </m:r>
                            </m:e>
                            <m:sub>
                              <m:r>
                                <a:rPr lang="tr-TR" b="1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9577" y="2967912"/>
                <a:ext cx="3009670" cy="9221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677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Örnek 6.3</a:t>
            </a:r>
            <a:endParaRPr lang="tr-TR" sz="3600" dirty="0">
              <a:solidFill>
                <a:srgbClr val="00B0F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50395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Bir yemeklik bitkisel yağdan, buharla damıtma yöntemi ile, istenmeyen kokulu bazı uçucu bileşikler uzaklaştırılmaktadır.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amaçla damıtma sistemine 35.0 kPa basınçta su buharı verilmektedir. </a:t>
            </a:r>
          </a:p>
        </p:txBody>
      </p:sp>
    </p:spTree>
    <p:extLst>
      <p:ext uri="{BB962C8B-B14F-4D97-AF65-F5344CB8AC3E}">
        <p14:creationId xmlns:p14="http://schemas.microsoft.com/office/powerpoint/2010/main" val="351285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33670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Buna göre; </a:t>
            </a:r>
          </a:p>
          <a:p>
            <a:pPr marL="444500" indent="-44450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00B050"/>
                </a:solidFill>
              </a:rPr>
              <a:t>a)</a:t>
            </a:r>
            <a:r>
              <a:rPr lang="tr-TR" sz="2800" b="1" dirty="0"/>
              <a:t> Eğer uzaklaştırılması hedeflenen </a:t>
            </a:r>
            <a:r>
              <a:rPr lang="tr-TR" sz="2800" b="1" dirty="0">
                <a:solidFill>
                  <a:srgbClr val="FF0000"/>
                </a:solidFill>
              </a:rPr>
              <a:t>uçucu bileşiğin mol kütlesi 186 </a:t>
            </a:r>
            <a:r>
              <a:rPr lang="tr-TR" sz="2800" b="1" dirty="0"/>
              <a:t>ise, damıtma aygıtını terk eden buharın bileşimini, </a:t>
            </a:r>
            <a:r>
              <a:rPr lang="tr-TR" sz="2800" b="1" dirty="0">
                <a:solidFill>
                  <a:srgbClr val="FF0000"/>
                </a:solidFill>
              </a:rPr>
              <a:t>su buharı ve uçucu bileşik oranları </a:t>
            </a:r>
            <a:r>
              <a:rPr lang="tr-TR" sz="2800" b="1" dirty="0"/>
              <a:t>olarak hesaplayınız. </a:t>
            </a:r>
          </a:p>
          <a:p>
            <a:pPr marL="444500" indent="-44450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00B050"/>
                </a:solidFill>
              </a:rPr>
              <a:t>b) </a:t>
            </a:r>
            <a:r>
              <a:rPr lang="tr-TR" sz="2800" b="1" dirty="0"/>
              <a:t>Eğer damıtma sistemine 1.5 kg/dakika kütlesel hızla su buharı verilmekteyse, uçucu bileşiğin kütlesel uzaklaştırılma hızını hesaplayınız.</a:t>
            </a:r>
          </a:p>
        </p:txBody>
      </p:sp>
    </p:spTree>
    <p:extLst>
      <p:ext uri="{BB962C8B-B14F-4D97-AF65-F5344CB8AC3E}">
        <p14:creationId xmlns:p14="http://schemas.microsoft.com/office/powerpoint/2010/main" val="255134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Çözüm</a:t>
            </a:r>
            <a:endParaRPr lang="tr-TR" sz="3600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5039568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Çözüm için 6.12 </a:t>
                </a:r>
                <a:r>
                  <a:rPr lang="tr-TR" sz="2800" b="1" dirty="0" err="1"/>
                  <a:t>No'lu</a:t>
                </a:r>
                <a:r>
                  <a:rPr lang="tr-TR" sz="2800" b="1" dirty="0"/>
                  <a:t> eşitlikten yararlanılır ve eşitlik, P = 101.3 </a:t>
                </a:r>
                <a:r>
                  <a:rPr lang="tr-TR" sz="2800" b="1" dirty="0" err="1"/>
                  <a:t>kPa</a:t>
                </a:r>
                <a:r>
                  <a:rPr lang="tr-TR" sz="2800" b="1" dirty="0"/>
                  <a:t> alınarak W</a:t>
                </a:r>
                <a:r>
                  <a:rPr lang="tr-TR" sz="2800" b="1" baseline="-25000" dirty="0"/>
                  <a:t>A</a:t>
                </a:r>
                <a:r>
                  <a:rPr lang="tr-TR" sz="2800" b="1" dirty="0"/>
                  <a:t>/</a:t>
                </a:r>
                <a:r>
                  <a:rPr lang="tr-TR" sz="2800" b="1" dirty="0" err="1"/>
                  <a:t>W</a:t>
                </a:r>
                <a:r>
                  <a:rPr lang="tr-TR" sz="2800" b="1" baseline="-25000" dirty="0" err="1"/>
                  <a:t>s</a:t>
                </a:r>
                <a:r>
                  <a:rPr lang="tr-TR" sz="2800" b="1" dirty="0"/>
                  <a:t> oranı için çözülür.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a) </a:t>
                </a:r>
                <a:r>
                  <a:rPr lang="tr-TR" sz="2800" b="1" dirty="0"/>
                  <a:t>Uçucu bileşiğin buhardaki oranı %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𝟏𝟎𝟏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𝟑𝟓</m:t>
                        </m:r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𝐖</m:t>
                            </m:r>
                          </m:e>
                          <m:sub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𝐀</m:t>
                            </m:r>
                          </m:sub>
                        </m:sSub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𝟏𝟖</m:t>
                        </m:r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𝟏𝟖𝟔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𝐖</m:t>
                            </m:r>
                          </m:e>
                          <m:sub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𝐬</m:t>
                            </m:r>
                          </m:sub>
                        </m:sSub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800" b="1" dirty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𝐖</m:t>
                            </m:r>
                          </m:e>
                          <m:sub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𝐖</m:t>
                            </m:r>
                          </m:e>
                          <m:sub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𝐬</m:t>
                            </m:r>
                          </m:sub>
                        </m:sSub>
                      </m:den>
                    </m:f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𝟏𝟗</m:t>
                    </m:r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r>
                  <a:rPr lang="tr-TR" sz="2800" b="1" dirty="0"/>
                  <a:t>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kg uçucu bileşik/kg buhar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5039568"/>
              </a:xfrm>
              <a:blipFill>
                <a:blip r:embed="rId2"/>
                <a:stretch>
                  <a:fillRect l="-900" r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ight Arrow 1"/>
          <p:cNvSpPr/>
          <p:nvPr/>
        </p:nvSpPr>
        <p:spPr>
          <a:xfrm>
            <a:off x="4078188" y="3969556"/>
            <a:ext cx="648072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654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53961"/>
                <a:ext cx="10157354" cy="6387407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Bu sonuca göre; sistemi </a:t>
                </a:r>
                <a:r>
                  <a:rPr lang="tr-TR" sz="2800" b="1" dirty="0" err="1"/>
                  <a:t>terkeden</a:t>
                </a:r>
                <a:r>
                  <a:rPr lang="tr-TR" sz="2800" b="1" dirty="0"/>
                  <a:t> toplam buharda yer alan su buharı miktarının 19.6 katı kadar uçucu bileşik bulunmaktadır.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b) </a:t>
                </a:r>
                <a:r>
                  <a:rPr lang="tr-TR" sz="2800" b="1" dirty="0"/>
                  <a:t>Uçucu bileşiğin uzaklaştırılma hızı: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𝒌𝒈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𝒃𝒖𝒉𝒂𝒓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𝒅𝒂𝒌</m:t>
                          </m:r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𝟏𝟗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𝒌𝒈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ç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𝒖𝒄𝒖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𝒃𝒊𝒍𝒆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ş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𝒊𝒌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𝒌𝒈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𝒃𝒖𝒉𝒂𝒓</m:t>
                          </m:r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𝟐𝟗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𝒌𝒈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ç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𝒖𝒄𝒖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𝒃𝒊𝒍𝒆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ş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𝒊𝒌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𝒅𝒂𝒌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53961"/>
                <a:ext cx="10157354" cy="6387407"/>
              </a:xfrm>
              <a:blipFill>
                <a:blip r:embed="rId2"/>
                <a:stretch>
                  <a:fillRect l="-9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691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600" b="1" dirty="0"/>
              <a:t>Çok Aşamalı Damıtma Yöntemi </a:t>
            </a:r>
            <a:br>
              <a:rPr lang="ar-SY" sz="3600" b="1" dirty="0"/>
            </a:br>
            <a:r>
              <a:rPr lang="tr-TR" sz="3600" b="1" dirty="0"/>
              <a:t>         (</a:t>
            </a:r>
            <a:r>
              <a:rPr lang="tr-TR" sz="3600" b="1" dirty="0" err="1"/>
              <a:t>Ayrımsal</a:t>
            </a:r>
            <a:r>
              <a:rPr lang="tr-TR" sz="3600" b="1" dirty="0"/>
              <a:t> damıtma yöntemi) </a:t>
            </a:r>
            <a:endParaRPr lang="tr-TR" sz="3600" dirty="0">
              <a:solidFill>
                <a:srgbClr val="00B0F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50395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 err="1">
                <a:solidFill>
                  <a:srgbClr val="FF0000"/>
                </a:solidFill>
              </a:rPr>
              <a:t>Rektifikasyon</a:t>
            </a:r>
            <a:r>
              <a:rPr lang="tr-TR" sz="2800" b="1" dirty="0"/>
              <a:t> (</a:t>
            </a:r>
            <a:r>
              <a:rPr lang="en-US" sz="2800" b="1" dirty="0">
                <a:solidFill>
                  <a:schemeClr val="tx2"/>
                </a:solidFill>
              </a:rPr>
              <a:t>rectification</a:t>
            </a:r>
            <a:r>
              <a:rPr lang="tr-TR" sz="2800" b="1" dirty="0"/>
              <a:t>), </a:t>
            </a:r>
            <a:r>
              <a:rPr lang="tr-TR" sz="2800" b="1" dirty="0" err="1">
                <a:solidFill>
                  <a:srgbClr val="FF0000"/>
                </a:solidFill>
              </a:rPr>
              <a:t>fraksiyonasyon</a:t>
            </a:r>
            <a:r>
              <a:rPr lang="tr-TR" sz="2800" b="1" dirty="0"/>
              <a:t> (</a:t>
            </a:r>
            <a:r>
              <a:rPr lang="en-US" sz="2800" b="1" dirty="0">
                <a:solidFill>
                  <a:schemeClr val="tx2"/>
                </a:solidFill>
              </a:rPr>
              <a:t>fractionation</a:t>
            </a:r>
            <a:r>
              <a:rPr lang="tr-TR" sz="2800" b="1" dirty="0"/>
              <a:t>) veya "</a:t>
            </a:r>
            <a:r>
              <a:rPr lang="tr-TR" sz="2800" b="1" dirty="0">
                <a:solidFill>
                  <a:srgbClr val="FF0000"/>
                </a:solidFill>
              </a:rPr>
              <a:t>geri akışlı damıtma</a:t>
            </a:r>
            <a:r>
              <a:rPr lang="tr-TR" sz="2800" b="1" dirty="0"/>
              <a:t>" (</a:t>
            </a:r>
            <a:r>
              <a:rPr lang="en-US" sz="2800" b="1" dirty="0">
                <a:solidFill>
                  <a:schemeClr val="tx2"/>
                </a:solidFill>
              </a:rPr>
              <a:t>distillation with reflux</a:t>
            </a:r>
            <a:r>
              <a:rPr lang="tr-TR" sz="2800" b="1" dirty="0"/>
              <a:t>) gibi çeşitli isimlerle anılan bu damıtma yöntemi, bir seri ani damıtıcının peş peşe yer aldığı bir sistem gibi görülebilir. </a:t>
            </a:r>
          </a:p>
        </p:txBody>
      </p:sp>
    </p:spTree>
    <p:extLst>
      <p:ext uri="{BB962C8B-B14F-4D97-AF65-F5344CB8AC3E}">
        <p14:creationId xmlns:p14="http://schemas.microsoft.com/office/powerpoint/2010/main" val="176455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77155"/>
            <a:ext cx="5697183" cy="63642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Bir </a:t>
            </a:r>
            <a:r>
              <a:rPr lang="tr-TR" sz="2800" b="1" dirty="0" err="1"/>
              <a:t>ayrımsal</a:t>
            </a:r>
            <a:r>
              <a:rPr lang="tr-TR" sz="2800" b="1" dirty="0"/>
              <a:t> damıtma aygıtının, bir basit damıtma aygıtından farkı, </a:t>
            </a:r>
            <a:r>
              <a:rPr lang="tr-TR" sz="2800" b="1" dirty="0">
                <a:solidFill>
                  <a:srgbClr val="00B050"/>
                </a:solidFill>
              </a:rPr>
              <a:t>kaynatma haznesi (kazan) </a:t>
            </a:r>
            <a:r>
              <a:rPr lang="tr-TR" sz="2800" b="1" dirty="0"/>
              <a:t>ile </a:t>
            </a:r>
            <a:r>
              <a:rPr lang="tr-TR" sz="2800" b="1" dirty="0" err="1">
                <a:solidFill>
                  <a:srgbClr val="FF0000"/>
                </a:solidFill>
              </a:rPr>
              <a:t>kondenser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arasında </a:t>
            </a:r>
            <a:r>
              <a:rPr lang="tr-TR" sz="2800" b="1" dirty="0">
                <a:solidFill>
                  <a:srgbClr val="0070C0"/>
                </a:solidFill>
              </a:rPr>
              <a:t>çok kademeli bir ayırma </a:t>
            </a:r>
            <a:r>
              <a:rPr lang="tr-TR" sz="2800" b="1" dirty="0"/>
              <a:t>kolonunun yer alması ve böylece özel bir damıtma sistemine dönüştürülmüş olmasıdır (Şekil 6.7).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492" y="350489"/>
            <a:ext cx="5184576" cy="636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82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 err="1"/>
              <a:t>Ayrımsal</a:t>
            </a:r>
            <a:r>
              <a:rPr lang="tr-TR" sz="2800" b="1" dirty="0"/>
              <a:t> damıtma yöntemiyle bir karışımdaki </a:t>
            </a:r>
            <a:r>
              <a:rPr lang="tr-TR" sz="2800" b="1" dirty="0">
                <a:solidFill>
                  <a:srgbClr val="FF0000"/>
                </a:solidFill>
              </a:rPr>
              <a:t>sadece bir bileşim ögesini ayırmak </a:t>
            </a:r>
            <a:r>
              <a:rPr lang="tr-TR" sz="2800" b="1" dirty="0"/>
              <a:t>olanaklı olduğu gibi, karışımı oluşturan farklı bileşim ögelerinin ayrılması ve istenen arılıkta (safiyette) kazanılması da gerçekleştirilebilmektedir.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Bunun tipik örnekleri </a:t>
            </a:r>
            <a:r>
              <a:rPr lang="tr-TR" sz="2800" b="1" dirty="0">
                <a:solidFill>
                  <a:srgbClr val="FF0000"/>
                </a:solidFill>
              </a:rPr>
              <a:t>gıda endüstrisinde aroma tutucularda </a:t>
            </a:r>
            <a:r>
              <a:rPr lang="tr-TR" sz="2800" b="1" dirty="0"/>
              <a:t>veya daha yaygın olarak kimya endüstrisinde </a:t>
            </a:r>
            <a:r>
              <a:rPr lang="tr-TR" sz="2800" b="1" dirty="0">
                <a:solidFill>
                  <a:srgbClr val="00B050"/>
                </a:solidFill>
              </a:rPr>
              <a:t>petrol rafinerilerinde </a:t>
            </a:r>
            <a:r>
              <a:rPr lang="tr-TR" sz="2800" b="1" dirty="0"/>
              <a:t>görülmektedir.</a:t>
            </a:r>
          </a:p>
        </p:txBody>
      </p:sp>
    </p:spTree>
    <p:extLst>
      <p:ext uri="{BB962C8B-B14F-4D97-AF65-F5344CB8AC3E}">
        <p14:creationId xmlns:p14="http://schemas.microsoft.com/office/powerpoint/2010/main" val="47462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25860" y="332656"/>
            <a:ext cx="10157354" cy="619268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FF0000"/>
                </a:solidFill>
              </a:rPr>
              <a:t>Ayırma kolonunun </a:t>
            </a:r>
            <a:r>
              <a:rPr lang="tr-TR" sz="2800" b="1" dirty="0">
                <a:solidFill>
                  <a:srgbClr val="00B0F0"/>
                </a:solidFill>
              </a:rPr>
              <a:t>işlevini</a:t>
            </a:r>
            <a:r>
              <a:rPr lang="tr-TR" sz="2800" b="1" dirty="0"/>
              <a:t> tanımlayabilmek için, öncelikle </a:t>
            </a:r>
            <a:r>
              <a:rPr lang="tr-TR" sz="2800" b="1" dirty="0" err="1"/>
              <a:t>ayrımsal</a:t>
            </a:r>
            <a:r>
              <a:rPr lang="tr-TR" sz="2800" b="1" dirty="0"/>
              <a:t> damıtma sisteminin </a:t>
            </a:r>
            <a:r>
              <a:rPr lang="tr-TR" sz="2800" b="1" dirty="0">
                <a:solidFill>
                  <a:srgbClr val="FF0000"/>
                </a:solidFill>
              </a:rPr>
              <a:t>çalışma ilkesine </a:t>
            </a:r>
            <a:r>
              <a:rPr lang="tr-TR" sz="2800" b="1" dirty="0"/>
              <a:t>değinmek gerekmektedir.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 err="1"/>
              <a:t>Ayrımsal</a:t>
            </a:r>
            <a:r>
              <a:rPr lang="tr-TR" sz="2800" b="1" dirty="0"/>
              <a:t> damıtma sisteminde de aynen basit damıtma yönteminde olduğu gibi önce, </a:t>
            </a:r>
            <a:r>
              <a:rPr lang="tr-TR" sz="2800" b="1" dirty="0">
                <a:solidFill>
                  <a:srgbClr val="FF0000"/>
                </a:solidFill>
              </a:rPr>
              <a:t>kaynatma haznesinde ısıtılan sıvı karışımından buhar oluşturulur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Oluşan buhar bu defa doğrudan </a:t>
            </a:r>
            <a:r>
              <a:rPr lang="tr-TR" sz="2800" b="1" dirty="0" err="1"/>
              <a:t>kondensere</a:t>
            </a:r>
            <a:r>
              <a:rPr lang="tr-TR" sz="2800" b="1" dirty="0"/>
              <a:t> gitmeyip, özel nitelikli bir kolonun altından yukarıya doğru yükselirken, karşı yönden </a:t>
            </a:r>
            <a:r>
              <a:rPr lang="tr-TR" sz="2800" b="1" dirty="0">
                <a:solidFill>
                  <a:srgbClr val="FF0000"/>
                </a:solidFill>
              </a:rPr>
              <a:t>aşağıya doğru akmakta olan sıvı </a:t>
            </a:r>
            <a:r>
              <a:rPr lang="tr-TR" sz="2800" b="1" dirty="0"/>
              <a:t>(</a:t>
            </a:r>
            <a:r>
              <a:rPr lang="en-US" sz="2800" b="1" dirty="0"/>
              <a:t>reflux</a:t>
            </a:r>
            <a:r>
              <a:rPr lang="tr-TR" sz="2800" b="1" dirty="0"/>
              <a:t>) ile karşılaşır. </a:t>
            </a:r>
          </a:p>
        </p:txBody>
      </p:sp>
    </p:spTree>
    <p:extLst>
      <p:ext uri="{BB962C8B-B14F-4D97-AF65-F5344CB8AC3E}">
        <p14:creationId xmlns:p14="http://schemas.microsoft.com/office/powerpoint/2010/main" val="400974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Kolonun tepesinden </a:t>
            </a:r>
            <a:r>
              <a:rPr lang="tr-TR" sz="2800" b="1" dirty="0">
                <a:solidFill>
                  <a:srgbClr val="FF0000"/>
                </a:solidFill>
              </a:rPr>
              <a:t>aşağıya doğru akan sıvı</a:t>
            </a:r>
            <a:r>
              <a:rPr lang="tr-TR" sz="2800" b="1" dirty="0"/>
              <a:t>, bir önceki evrede </a:t>
            </a:r>
            <a:r>
              <a:rPr lang="tr-TR" sz="2800" b="1" dirty="0" err="1"/>
              <a:t>kondenserde</a:t>
            </a:r>
            <a:r>
              <a:rPr lang="tr-TR" sz="2800" b="1" dirty="0"/>
              <a:t> yoğunlaştırılmış olan </a:t>
            </a:r>
            <a:r>
              <a:rPr lang="tr-TR" sz="2800" b="1" dirty="0">
                <a:solidFill>
                  <a:srgbClr val="FF0000"/>
                </a:solidFill>
              </a:rPr>
              <a:t>uçucu bileşikçe zenginleşmiş </a:t>
            </a:r>
            <a:r>
              <a:rPr lang="tr-TR" sz="2800" b="1" dirty="0"/>
              <a:t>bulunan damıtığın bir kısmı ile, ayrıca kolonda kendiliğinden kısmen </a:t>
            </a:r>
            <a:r>
              <a:rPr lang="tr-TR" sz="2800" b="1" dirty="0">
                <a:solidFill>
                  <a:srgbClr val="00B050"/>
                </a:solidFill>
              </a:rPr>
              <a:t>yoğunlaşmış buharın </a:t>
            </a:r>
            <a:r>
              <a:rPr lang="tr-TR" sz="2800" b="1" dirty="0"/>
              <a:t>oluşturduğu sıvı ve nihayet kolonun </a:t>
            </a:r>
            <a:r>
              <a:rPr lang="tr-TR" sz="2800" b="1" dirty="0">
                <a:solidFill>
                  <a:srgbClr val="0070C0"/>
                </a:solidFill>
              </a:rPr>
              <a:t>ortasından damıtılmak</a:t>
            </a:r>
            <a:r>
              <a:rPr lang="tr-TR" sz="2800" b="1" dirty="0"/>
              <a:t> üzere sisteme verilen taze sıvı karışımıdır.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Buna göre </a:t>
            </a:r>
            <a:r>
              <a:rPr lang="tr-TR" sz="2800" b="1" dirty="0">
                <a:solidFill>
                  <a:srgbClr val="FF0000"/>
                </a:solidFill>
              </a:rPr>
              <a:t>damıtılacak sıvı karışımının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kolonun ortasına </a:t>
            </a:r>
            <a:r>
              <a:rPr lang="tr-TR" sz="2800" b="1" dirty="0"/>
              <a:t>yakın bir noktadan </a:t>
            </a:r>
            <a:r>
              <a:rPr lang="tr-TR" sz="2800" b="1" dirty="0">
                <a:solidFill>
                  <a:srgbClr val="00B0F0"/>
                </a:solidFill>
              </a:rPr>
              <a:t>beslendiği</a:t>
            </a:r>
            <a:r>
              <a:rPr lang="tr-TR" sz="2800" b="1" dirty="0"/>
              <a:t> anlaşılmaktadır. </a:t>
            </a:r>
          </a:p>
        </p:txBody>
      </p:sp>
    </p:spTree>
    <p:extLst>
      <p:ext uri="{BB962C8B-B14F-4D97-AF65-F5344CB8AC3E}">
        <p14:creationId xmlns:p14="http://schemas.microsoft.com/office/powerpoint/2010/main" val="275547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DAMITMA YÖNTEMLERI</a:t>
            </a:r>
            <a:endParaRPr lang="tr-TR" sz="2800" dirty="0">
              <a:solidFill>
                <a:srgbClr val="FF0000"/>
              </a:solidFill>
            </a:endParaRPr>
          </a:p>
        </p:txBody>
      </p:sp>
      <p:graphicFrame>
        <p:nvGraphicFramePr>
          <p:cNvPr id="7" name="Diagram 1">
            <a:extLst>
              <a:ext uri="{FF2B5EF4-FFF2-40B4-BE49-F238E27FC236}">
                <a16:creationId xmlns:a16="http://schemas.microsoft.com/office/drawing/2014/main" id="{49C0B66D-788B-4A14-8B66-6F36E1B4C7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7865987"/>
              </p:ext>
            </p:extLst>
          </p:nvPr>
        </p:nvGraphicFramePr>
        <p:xfrm>
          <a:off x="1117308" y="1124744"/>
          <a:ext cx="10305695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018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88640"/>
            <a:ext cx="10157354" cy="633670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Kolonun altından yukarıya doğru </a:t>
            </a:r>
            <a:r>
              <a:rPr lang="tr-TR" sz="2800" b="1" dirty="0">
                <a:solidFill>
                  <a:srgbClr val="0070C0"/>
                </a:solidFill>
              </a:rPr>
              <a:t>yükselen buhar</a:t>
            </a:r>
            <a:r>
              <a:rPr lang="tr-TR" sz="2800" b="1" dirty="0"/>
              <a:t>, kendine doğru ters yönde </a:t>
            </a:r>
            <a:r>
              <a:rPr lang="tr-TR" sz="2800" b="1" dirty="0">
                <a:solidFill>
                  <a:srgbClr val="00B050"/>
                </a:solidFill>
              </a:rPr>
              <a:t>akmakta olan sıvı </a:t>
            </a:r>
            <a:r>
              <a:rPr lang="tr-TR" sz="2800" b="1" dirty="0"/>
              <a:t>ile sürekli ve derinden temas halindedir.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nedenle </a:t>
            </a:r>
            <a:r>
              <a:rPr lang="tr-TR" sz="2800" b="1" dirty="0">
                <a:solidFill>
                  <a:srgbClr val="0070C0"/>
                </a:solidFill>
              </a:rPr>
              <a:t>buhar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7030A0"/>
                </a:solidFill>
              </a:rPr>
              <a:t>kolondaki tablaları </a:t>
            </a:r>
            <a:r>
              <a:rPr lang="tr-TR" sz="2800" b="1" dirty="0"/>
              <a:t>tek, tek aşarak </a:t>
            </a:r>
            <a:r>
              <a:rPr lang="tr-TR" sz="2800" b="1" dirty="0">
                <a:solidFill>
                  <a:srgbClr val="FF0000"/>
                </a:solidFill>
              </a:rPr>
              <a:t>kolonun tepesine doğru </a:t>
            </a:r>
            <a:r>
              <a:rPr lang="tr-TR" sz="2800" b="1" dirty="0"/>
              <a:t>yükseldikçe, uçuculuğu yüksek olan bileşim ögesince, örneğin etil </a:t>
            </a:r>
            <a:r>
              <a:rPr lang="tr-TR" sz="2800" b="1" dirty="0" err="1"/>
              <a:t>alkolça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gittikçe zenginleşmektedir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sırada yukarıya doğru yükselen buhardaki </a:t>
            </a:r>
            <a:r>
              <a:rPr lang="tr-TR" sz="2800" b="1" dirty="0">
                <a:solidFill>
                  <a:srgbClr val="00B050"/>
                </a:solidFill>
              </a:rPr>
              <a:t>uçuculuğu az olan bileşik</a:t>
            </a:r>
            <a:r>
              <a:rPr lang="tr-TR" sz="2800" b="1" dirty="0"/>
              <a:t>, örneğin su buharı, kısmen </a:t>
            </a:r>
            <a:r>
              <a:rPr lang="tr-TR" sz="2800" b="1" dirty="0">
                <a:solidFill>
                  <a:srgbClr val="0070C0"/>
                </a:solidFill>
              </a:rPr>
              <a:t>yoğunlaşır</a:t>
            </a:r>
            <a:r>
              <a:rPr lang="tr-TR" sz="2800" b="1" dirty="0"/>
              <a:t> ve geri akar. </a:t>
            </a:r>
          </a:p>
        </p:txBody>
      </p:sp>
    </p:spTree>
    <p:extLst>
      <p:ext uri="{BB962C8B-B14F-4D97-AF65-F5344CB8AC3E}">
        <p14:creationId xmlns:p14="http://schemas.microsoft.com/office/powerpoint/2010/main" val="403581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60648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sırada başka bir olay gerçekleşir: Su buharının yoğunlaşması sonucunda </a:t>
            </a:r>
            <a:r>
              <a:rPr lang="tr-TR" sz="2800" b="1" dirty="0">
                <a:solidFill>
                  <a:srgbClr val="FF0000"/>
                </a:solidFill>
              </a:rPr>
              <a:t>serbest kalan gizli ısı, </a:t>
            </a:r>
            <a:r>
              <a:rPr lang="tr-TR" sz="2800" b="1" dirty="0"/>
              <a:t>geri akıştaki uçuculuğu yüksek olan bileşiğin </a:t>
            </a:r>
            <a:r>
              <a:rPr lang="tr-TR" sz="2800" b="1" dirty="0">
                <a:solidFill>
                  <a:srgbClr val="FF0000"/>
                </a:solidFill>
              </a:rPr>
              <a:t>buharlaşma gizli ısısını </a:t>
            </a:r>
            <a:r>
              <a:rPr lang="tr-TR" sz="2800" b="1" dirty="0"/>
              <a:t>karşılayarak onu buharlaştırır.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Böylece </a:t>
            </a:r>
            <a:r>
              <a:rPr lang="tr-TR" sz="2800" b="1" dirty="0">
                <a:solidFill>
                  <a:srgbClr val="0070C0"/>
                </a:solidFill>
              </a:rPr>
              <a:t>buhar</a:t>
            </a:r>
            <a:r>
              <a:rPr lang="tr-TR" sz="2800" b="1" dirty="0"/>
              <a:t> kolonun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tepesine yaklaştıkça, </a:t>
            </a:r>
            <a:r>
              <a:rPr lang="tr-TR" sz="2800" b="1" dirty="0"/>
              <a:t>uçuculuğu yüksek olan bileşikçe daha da zenginleşir.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Zenginleşmiş </a:t>
            </a:r>
            <a:r>
              <a:rPr lang="tr-TR" sz="2800" b="1" dirty="0">
                <a:solidFill>
                  <a:srgbClr val="FF0000"/>
                </a:solidFill>
              </a:rPr>
              <a:t>buhar nihayet </a:t>
            </a:r>
            <a:r>
              <a:rPr lang="tr-TR" sz="2800" b="1" dirty="0" err="1">
                <a:solidFill>
                  <a:srgbClr val="FF0000"/>
                </a:solidFill>
              </a:rPr>
              <a:t>kondensere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ulaşır ve orada yoğunlaştırılır. </a:t>
            </a:r>
          </a:p>
        </p:txBody>
      </p:sp>
    </p:spTree>
    <p:extLst>
      <p:ext uri="{BB962C8B-B14F-4D97-AF65-F5344CB8AC3E}">
        <p14:creationId xmlns:p14="http://schemas.microsoft.com/office/powerpoint/2010/main" val="375769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60648"/>
            <a:ext cx="10157354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Sonuçta, </a:t>
            </a:r>
            <a:r>
              <a:rPr lang="tr-TR" sz="2800" b="1" dirty="0">
                <a:solidFill>
                  <a:srgbClr val="00B050"/>
                </a:solidFill>
              </a:rPr>
              <a:t>uçucu bileşik konsantrasyonunun çok yüksek </a:t>
            </a:r>
            <a:r>
              <a:rPr lang="tr-TR" sz="2800" b="1" dirty="0"/>
              <a:t>bir değere ulaştığı bir </a:t>
            </a:r>
            <a:r>
              <a:rPr lang="tr-TR" sz="2800" b="1" dirty="0" err="1"/>
              <a:t>kondensat</a:t>
            </a:r>
            <a:r>
              <a:rPr lang="tr-TR" sz="2800" b="1" dirty="0"/>
              <a:t> (</a:t>
            </a:r>
            <a:r>
              <a:rPr lang="tr-TR" sz="2800" b="1" dirty="0" err="1">
                <a:solidFill>
                  <a:srgbClr val="FF0000"/>
                </a:solidFill>
              </a:rPr>
              <a:t>destilat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damıtık</a:t>
            </a:r>
            <a:r>
              <a:rPr lang="tr-TR" sz="2800" b="1" dirty="0"/>
              <a:t>) elde edilir.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Bunun bir kısmi son ürün olarak ayrılırken, geri kalanı, </a:t>
            </a:r>
            <a:r>
              <a:rPr lang="tr-TR" sz="2800" b="1" dirty="0">
                <a:solidFill>
                  <a:srgbClr val="FF0000"/>
                </a:solidFill>
              </a:rPr>
              <a:t>kolonun tepesinden geri akış sıvısı </a:t>
            </a:r>
            <a:r>
              <a:rPr lang="tr-TR" sz="2800" b="1" dirty="0"/>
              <a:t>(</a:t>
            </a:r>
            <a:r>
              <a:rPr lang="en-US" sz="2800" b="1" dirty="0"/>
              <a:t>reflux</a:t>
            </a:r>
            <a:r>
              <a:rPr lang="tr-TR" sz="2800" b="1" dirty="0"/>
              <a:t>) olarak geri verilir. </a:t>
            </a:r>
          </a:p>
        </p:txBody>
      </p:sp>
    </p:spTree>
    <p:extLst>
      <p:ext uri="{BB962C8B-B14F-4D97-AF65-F5344CB8AC3E}">
        <p14:creationId xmlns:p14="http://schemas.microsoft.com/office/powerpoint/2010/main" val="201060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60648"/>
            <a:ext cx="10157354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Diğer taraftan tablaları tek tek aşarak </a:t>
            </a:r>
            <a:r>
              <a:rPr lang="tr-TR" sz="2800" b="1" dirty="0">
                <a:solidFill>
                  <a:srgbClr val="00B050"/>
                </a:solidFill>
              </a:rPr>
              <a:t>kolonun altına ulaşan geri akış sıvısı</a:t>
            </a:r>
            <a:r>
              <a:rPr lang="tr-TR" sz="2800" b="1" dirty="0"/>
              <a:t>, uçuculuk özelliği daha düşük olan bileşim ögesince, örneğin su bakımından zenginleşmiş fakat, </a:t>
            </a:r>
            <a:r>
              <a:rPr lang="tr-TR" sz="2800" b="1" dirty="0">
                <a:solidFill>
                  <a:srgbClr val="0070C0"/>
                </a:solidFill>
              </a:rPr>
              <a:t>uçuculuğu fazla olan bileşikçe çok fakirleşmiş</a:t>
            </a:r>
            <a:r>
              <a:rPr lang="tr-TR" sz="2800" b="1" dirty="0"/>
              <a:t>, hatta bunu tümden kaybetmiş olarak kaynatma haznesine ulaşır. </a:t>
            </a:r>
          </a:p>
        </p:txBody>
      </p:sp>
    </p:spTree>
    <p:extLst>
      <p:ext uri="{BB962C8B-B14F-4D97-AF65-F5344CB8AC3E}">
        <p14:creationId xmlns:p14="http://schemas.microsoft.com/office/powerpoint/2010/main" val="395725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Haznedeki sıvının bir kısmı </a:t>
            </a:r>
            <a:r>
              <a:rPr lang="tr-TR" sz="2800" b="1" dirty="0">
                <a:solidFill>
                  <a:srgbClr val="FF0000"/>
                </a:solidFill>
              </a:rPr>
              <a:t>atık</a:t>
            </a:r>
            <a:r>
              <a:rPr lang="tr-TR" sz="2800" b="1" dirty="0"/>
              <a:t> veya </a:t>
            </a:r>
            <a:r>
              <a:rPr lang="tr-TR" sz="2800" b="1" dirty="0">
                <a:solidFill>
                  <a:srgbClr val="FF0000"/>
                </a:solidFill>
              </a:rPr>
              <a:t>alt ürün </a:t>
            </a:r>
            <a:r>
              <a:rPr lang="tr-TR" sz="2800" b="1" dirty="0"/>
              <a:t>olarak sistem dışına alınır.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Böylece damıtılan sıvı, </a:t>
            </a:r>
            <a:r>
              <a:rPr lang="tr-TR" sz="2800" b="1" dirty="0">
                <a:solidFill>
                  <a:srgbClr val="00B050"/>
                </a:solidFill>
              </a:rPr>
              <a:t>kolonun tepesinden </a:t>
            </a:r>
            <a:r>
              <a:rPr lang="tr-TR" sz="2800" b="1" dirty="0"/>
              <a:t>alınan "</a:t>
            </a:r>
            <a:r>
              <a:rPr lang="tr-TR" sz="2800" b="1" dirty="0">
                <a:solidFill>
                  <a:srgbClr val="FF0000"/>
                </a:solidFill>
              </a:rPr>
              <a:t>son ürün</a:t>
            </a:r>
            <a:r>
              <a:rPr lang="tr-TR" sz="2800" b="1" dirty="0"/>
              <a:t>" ile kolonun altından uzaklaştırılan "</a:t>
            </a:r>
            <a:r>
              <a:rPr lang="tr-TR" sz="2800" b="1" dirty="0">
                <a:solidFill>
                  <a:srgbClr val="FF0000"/>
                </a:solidFill>
              </a:rPr>
              <a:t>alt ürün</a:t>
            </a:r>
            <a:r>
              <a:rPr lang="tr-TR" sz="2800" b="1" dirty="0"/>
              <a:t>" olmak üzere iki kısma ayrılmış olur.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Yukarıda, damıtılacak sıvı karışımının </a:t>
            </a:r>
            <a:r>
              <a:rPr lang="tr-TR" sz="2800" b="1" dirty="0">
                <a:solidFill>
                  <a:srgbClr val="FF0000"/>
                </a:solidFill>
              </a:rPr>
              <a:t>kolonun ortasından beslendiğine </a:t>
            </a:r>
            <a:r>
              <a:rPr lang="tr-TR" sz="2800" b="1" dirty="0"/>
              <a:t>değinilmişti.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nedenle </a:t>
            </a:r>
            <a:r>
              <a:rPr lang="tr-TR" sz="2800" b="1" dirty="0">
                <a:solidFill>
                  <a:srgbClr val="FF0000"/>
                </a:solidFill>
              </a:rPr>
              <a:t>kolon ikiye bölünmüş </a:t>
            </a:r>
            <a:r>
              <a:rPr lang="tr-TR" sz="2800" b="1" dirty="0"/>
              <a:t>gibi görülebilir. </a:t>
            </a:r>
          </a:p>
        </p:txBody>
      </p:sp>
    </p:spTree>
    <p:extLst>
      <p:ext uri="{BB962C8B-B14F-4D97-AF65-F5344CB8AC3E}">
        <p14:creationId xmlns:p14="http://schemas.microsoft.com/office/powerpoint/2010/main" val="279518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548680"/>
            <a:ext cx="5697183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00B050"/>
                </a:solidFill>
              </a:rPr>
              <a:t>Üstteki bölüm </a:t>
            </a:r>
            <a:r>
              <a:rPr lang="tr-TR" sz="2800" b="1" dirty="0"/>
              <a:t>"</a:t>
            </a:r>
            <a:r>
              <a:rPr lang="tr-TR" sz="2800" b="1" dirty="0">
                <a:solidFill>
                  <a:srgbClr val="FF0000"/>
                </a:solidFill>
              </a:rPr>
              <a:t>zenginleştirme</a:t>
            </a:r>
            <a:r>
              <a:rPr lang="tr-TR" sz="2800" b="1" dirty="0"/>
              <a:t>" (</a:t>
            </a:r>
            <a:r>
              <a:rPr lang="en-US" sz="2800" b="1" dirty="0">
                <a:solidFill>
                  <a:srgbClr val="292526"/>
                </a:solidFill>
              </a:rPr>
              <a:t>enriching</a:t>
            </a:r>
            <a:r>
              <a:rPr lang="tr-TR" sz="2800" b="1" dirty="0"/>
              <a:t> veya </a:t>
            </a:r>
            <a:r>
              <a:rPr lang="en-US" sz="2800" b="1" dirty="0">
                <a:solidFill>
                  <a:srgbClr val="292526"/>
                </a:solidFill>
              </a:rPr>
              <a:t>rectification</a:t>
            </a:r>
            <a:r>
              <a:rPr lang="tr-TR" sz="2800" b="1" dirty="0"/>
              <a:t>) </a:t>
            </a:r>
            <a:r>
              <a:rPr lang="tr-TR" sz="2800" b="1" dirty="0" err="1"/>
              <a:t>zonu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alttaki bölüm </a:t>
            </a:r>
            <a:r>
              <a:rPr lang="tr-TR" sz="2800" b="1" dirty="0"/>
              <a:t>ise "</a:t>
            </a:r>
            <a:r>
              <a:rPr lang="tr-TR" sz="2800" b="1" dirty="0">
                <a:solidFill>
                  <a:srgbClr val="FF0000"/>
                </a:solidFill>
              </a:rPr>
              <a:t>fakirleştirme</a:t>
            </a:r>
            <a:r>
              <a:rPr lang="tr-TR" sz="2800" b="1" dirty="0"/>
              <a:t>" (</a:t>
            </a:r>
            <a:r>
              <a:rPr lang="en-US" sz="2800" b="1" dirty="0">
                <a:solidFill>
                  <a:srgbClr val="292526"/>
                </a:solidFill>
              </a:rPr>
              <a:t>stripping</a:t>
            </a:r>
            <a:r>
              <a:rPr lang="tr-TR" sz="2800" b="1" dirty="0"/>
              <a:t> veya </a:t>
            </a:r>
            <a:r>
              <a:rPr lang="en-US" sz="2800" b="1" dirty="0">
                <a:solidFill>
                  <a:srgbClr val="292526"/>
                </a:solidFill>
              </a:rPr>
              <a:t>exhaust</a:t>
            </a:r>
            <a:r>
              <a:rPr lang="tr-TR" sz="2800" b="1" dirty="0"/>
              <a:t>) </a:t>
            </a:r>
            <a:r>
              <a:rPr lang="tr-TR" sz="2800" b="1" dirty="0" err="1"/>
              <a:t>zonu</a:t>
            </a:r>
            <a:r>
              <a:rPr lang="tr-TR" sz="2800" b="1" dirty="0"/>
              <a:t> olarak anılmaktadır.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492" y="438881"/>
            <a:ext cx="5112568" cy="627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49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isimlendirmelerin belli nedenleri vardır.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Nitekim "</a:t>
            </a:r>
            <a:r>
              <a:rPr lang="tr-TR" sz="2800" b="1" dirty="0">
                <a:solidFill>
                  <a:srgbClr val="FF0000"/>
                </a:solidFill>
              </a:rPr>
              <a:t>zenginleştirme</a:t>
            </a:r>
            <a:r>
              <a:rPr lang="tr-TR" sz="2800" b="1" dirty="0"/>
              <a:t>" tanımı, kolondan yukarı doğru yükselen buharın, kolonun üst bölümünde uçuculuğu yüksek bileşikçe gittikçe zenginleşmekte olduğu gerçeğinden kaynaklanmaktadır.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Buna karşın "</a:t>
            </a:r>
            <a:r>
              <a:rPr lang="tr-TR" sz="2800" b="1" dirty="0">
                <a:solidFill>
                  <a:srgbClr val="FF0000"/>
                </a:solidFill>
              </a:rPr>
              <a:t>fakirleştirme</a:t>
            </a:r>
            <a:r>
              <a:rPr lang="tr-TR" sz="2800" b="1" dirty="0"/>
              <a:t>" tanımı, bu defa geri akış sıvısının kolonun alt bölümünde kolon tabanına doğru yaklaştıkça, uçuculuğu yüksek olan bileşikçe gittikçe fakirleştiği, adeta boşaldığı, gerçeğine dayanmaktadır. </a:t>
            </a:r>
          </a:p>
        </p:txBody>
      </p:sp>
    </p:spTree>
    <p:extLst>
      <p:ext uri="{BB962C8B-B14F-4D97-AF65-F5344CB8AC3E}">
        <p14:creationId xmlns:p14="http://schemas.microsoft.com/office/powerpoint/2010/main" val="174569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Görüldüğü gibi, </a:t>
            </a:r>
            <a:r>
              <a:rPr lang="tr-TR" sz="2800" b="1" dirty="0">
                <a:solidFill>
                  <a:srgbClr val="FF0000"/>
                </a:solidFill>
              </a:rPr>
              <a:t>ayırma kolonunun temel işlevi</a:t>
            </a:r>
            <a:r>
              <a:rPr lang="tr-TR" sz="2800" b="1" dirty="0"/>
              <a:t>, buhar ile geri akış sıvınının yeterince derinden, içten ve yeter sürece temas edebilmesini sağlayarak, bileşim ögelerinin her iki fazda </a:t>
            </a:r>
            <a:r>
              <a:rPr lang="tr-TR" sz="2800" b="1" dirty="0">
                <a:solidFill>
                  <a:srgbClr val="00B0F0"/>
                </a:solidFill>
              </a:rPr>
              <a:t>yayınmasıyla</a:t>
            </a:r>
            <a:r>
              <a:rPr lang="tr-TR" sz="2800" b="1" dirty="0"/>
              <a:t> (difüzyonu ile) </a:t>
            </a:r>
            <a:r>
              <a:rPr lang="tr-TR" sz="2800" b="1" dirty="0">
                <a:solidFill>
                  <a:srgbClr val="00B050"/>
                </a:solidFill>
              </a:rPr>
              <a:t>dengeye</a:t>
            </a:r>
            <a:r>
              <a:rPr lang="tr-TR" sz="2800" b="1" dirty="0"/>
              <a:t> ulaşmasına olanak vermesidir.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Kolon bu işlevini, "</a:t>
            </a:r>
            <a:r>
              <a:rPr lang="tr-TR" sz="2800" b="1" dirty="0">
                <a:solidFill>
                  <a:srgbClr val="FF0000"/>
                </a:solidFill>
              </a:rPr>
              <a:t>kademe</a:t>
            </a:r>
            <a:r>
              <a:rPr lang="tr-TR" sz="2800" b="1" dirty="0"/>
              <a:t>", "</a:t>
            </a:r>
            <a:r>
              <a:rPr lang="tr-TR" sz="2800" b="1" dirty="0">
                <a:solidFill>
                  <a:srgbClr val="FF0000"/>
                </a:solidFill>
              </a:rPr>
              <a:t>aşama</a:t>
            </a:r>
            <a:r>
              <a:rPr lang="tr-TR" sz="2800" b="1" dirty="0"/>
              <a:t>" veya "</a:t>
            </a:r>
            <a:r>
              <a:rPr lang="tr-TR" sz="2800" b="1" dirty="0">
                <a:solidFill>
                  <a:srgbClr val="FF0000"/>
                </a:solidFill>
              </a:rPr>
              <a:t>tabla</a:t>
            </a:r>
            <a:r>
              <a:rPr lang="tr-TR" sz="2800" b="1" dirty="0"/>
              <a:t>" denen özel yapısıyla gerçekleştirmektedir. </a:t>
            </a:r>
          </a:p>
        </p:txBody>
      </p:sp>
    </p:spTree>
    <p:extLst>
      <p:ext uri="{BB962C8B-B14F-4D97-AF65-F5344CB8AC3E}">
        <p14:creationId xmlns:p14="http://schemas.microsoft.com/office/powerpoint/2010/main" val="4241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Buna göre </a:t>
            </a:r>
            <a:r>
              <a:rPr lang="tr-TR" sz="2800" b="1" dirty="0" err="1"/>
              <a:t>rektifikasyon</a:t>
            </a:r>
            <a:r>
              <a:rPr lang="tr-TR" sz="2800" b="1" dirty="0"/>
              <a:t> kolonu, </a:t>
            </a:r>
            <a:r>
              <a:rPr lang="tr-TR" sz="2800" b="1" dirty="0">
                <a:solidFill>
                  <a:srgbClr val="FF0000"/>
                </a:solidFill>
              </a:rPr>
              <a:t>üst üste bir seri tabla </a:t>
            </a:r>
            <a:r>
              <a:rPr lang="tr-TR" sz="2800" b="1" dirty="0"/>
              <a:t>(temas kademesi) içeren bir kule şeklindedir.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00B050"/>
                </a:solidFill>
              </a:rPr>
              <a:t>Her tabla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bir temas aşamasını oluşturur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00B0F0"/>
                </a:solidFill>
              </a:rPr>
              <a:t>İki fazın</a:t>
            </a:r>
            <a:r>
              <a:rPr lang="tr-TR" sz="2800" b="1" dirty="0"/>
              <a:t> (sıvı ve buhar fazları) tek temasta bulunmasıyla dengeye ulaşılamaz.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Fazlar arasında yeterli düzeyde ve sürede bir temas sağlanıp, istenen düzeyde bir ayrılmaya ulaşabilmek için, </a:t>
            </a:r>
            <a:r>
              <a:rPr lang="tr-TR" sz="2800" b="1" dirty="0">
                <a:solidFill>
                  <a:srgbClr val="0070C0"/>
                </a:solidFill>
              </a:rPr>
              <a:t>kolonda yeterli sayıda kademe bulunmalıdır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8568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FF0000"/>
                </a:solidFill>
              </a:rPr>
              <a:t>Tablalar</a:t>
            </a:r>
            <a:r>
              <a:rPr lang="tr-TR" sz="2800" b="1" dirty="0"/>
              <a:t> o şekilde bir yapıya sahiptir ki, kaynatma haznesinde </a:t>
            </a:r>
            <a:r>
              <a:rPr lang="tr-TR" sz="2800" b="1" dirty="0">
                <a:solidFill>
                  <a:srgbClr val="00B050"/>
                </a:solidFill>
              </a:rPr>
              <a:t>oluşturulan buharın</a:t>
            </a:r>
            <a:r>
              <a:rPr lang="tr-TR" sz="2800" b="1" dirty="0"/>
              <a:t>, tablaları aşarak </a:t>
            </a:r>
            <a:r>
              <a:rPr lang="tr-TR" sz="2800" b="1" dirty="0">
                <a:solidFill>
                  <a:srgbClr val="0070C0"/>
                </a:solidFill>
              </a:rPr>
              <a:t>yukarıya doğru hareket etmesine </a:t>
            </a:r>
            <a:r>
              <a:rPr lang="tr-TR" sz="2800" b="1" dirty="0">
                <a:solidFill>
                  <a:srgbClr val="FF0000"/>
                </a:solidFill>
              </a:rPr>
              <a:t>engel olmamakta</a:t>
            </a:r>
            <a:r>
              <a:rPr lang="tr-TR" sz="2800" b="1" dirty="0"/>
              <a:t>, fakat aynı zamanda geri akış sıvısının da </a:t>
            </a:r>
            <a:r>
              <a:rPr lang="tr-TR" sz="2800" b="1" dirty="0">
                <a:solidFill>
                  <a:srgbClr val="FF0000"/>
                </a:solidFill>
              </a:rPr>
              <a:t>aşağıya doğru akmasına olanak vermekte </a:t>
            </a:r>
            <a:r>
              <a:rPr lang="tr-TR" sz="2800" b="1" dirty="0"/>
              <a:t>ve bu sırada her iki fazı geniş bir alanda </a:t>
            </a:r>
            <a:r>
              <a:rPr lang="tr-TR" sz="2800" b="1" dirty="0">
                <a:solidFill>
                  <a:srgbClr val="00B050"/>
                </a:solidFill>
              </a:rPr>
              <a:t>temas etmeye </a:t>
            </a:r>
            <a:r>
              <a:rPr lang="tr-TR" sz="2800" b="1" dirty="0"/>
              <a:t>zorlamaktadır.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Şu halde ayırma kolonu, </a:t>
            </a:r>
            <a:r>
              <a:rPr lang="tr-TR" sz="2800" b="1" dirty="0">
                <a:solidFill>
                  <a:srgbClr val="00B0F0"/>
                </a:solidFill>
              </a:rPr>
              <a:t>tablalı yapısıyla </a:t>
            </a:r>
            <a:r>
              <a:rPr lang="tr-TR" sz="2800" b="1" dirty="0"/>
              <a:t>veya daha </a:t>
            </a:r>
            <a:r>
              <a:rPr lang="tr-TR" sz="2800" b="1" dirty="0">
                <a:solidFill>
                  <a:srgbClr val="7030A0"/>
                </a:solidFill>
              </a:rPr>
              <a:t>farklı bir düzenlemeyle</a:t>
            </a:r>
            <a:r>
              <a:rPr lang="tr-TR" sz="2800" b="1" dirty="0"/>
              <a:t>, belli niteliklere sahip olan kule şeklinde bir yapıdadır. </a:t>
            </a:r>
          </a:p>
        </p:txBody>
      </p:sp>
    </p:spTree>
    <p:extLst>
      <p:ext uri="{BB962C8B-B14F-4D97-AF65-F5344CB8AC3E}">
        <p14:creationId xmlns:p14="http://schemas.microsoft.com/office/powerpoint/2010/main" val="3990500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/>
              <a:t>Tek Aşamalı Damıtma Yöntemleri</a:t>
            </a:r>
            <a:endParaRPr lang="tr-TR" sz="4000" dirty="0">
              <a:solidFill>
                <a:srgbClr val="FF0000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242890834"/>
              </p:ext>
            </p:extLst>
          </p:nvPr>
        </p:nvGraphicFramePr>
        <p:xfrm>
          <a:off x="1478998" y="1772816"/>
          <a:ext cx="943397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106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amaçla çok çeşitli kolon tiplerinden yararlanılmaktadır.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Bunlar, </a:t>
            </a:r>
            <a:r>
              <a:rPr lang="tr-TR" sz="2800" b="1" dirty="0">
                <a:solidFill>
                  <a:srgbClr val="FF0000"/>
                </a:solidFill>
              </a:rPr>
              <a:t>tablalı kolonlar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FF0000"/>
                </a:solidFill>
              </a:rPr>
              <a:t>dolgulu kolonlar </a:t>
            </a:r>
            <a:r>
              <a:rPr lang="tr-TR" sz="2800" b="1" dirty="0"/>
              <a:t>olarak iki gruba ayrılmaktadır.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Başlıca tablalı kolonlar, </a:t>
            </a:r>
            <a:r>
              <a:rPr lang="tr-TR" sz="2800" b="1" dirty="0">
                <a:solidFill>
                  <a:srgbClr val="FF0000"/>
                </a:solidFill>
              </a:rPr>
              <a:t>elek tablalı kolonlar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valfli tablalı kolonlar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50"/>
                </a:solidFill>
              </a:rPr>
              <a:t>kabarcıklı-şapkalı</a:t>
            </a:r>
            <a:r>
              <a:rPr lang="tr-TR" sz="2800" b="1" dirty="0"/>
              <a:t> kolonlardır. </a:t>
            </a:r>
          </a:p>
        </p:txBody>
      </p:sp>
      <p:graphicFrame>
        <p:nvGraphicFramePr>
          <p:cNvPr id="2" name="Diyagram 1">
            <a:extLst>
              <a:ext uri="{FF2B5EF4-FFF2-40B4-BE49-F238E27FC236}">
                <a16:creationId xmlns:a16="http://schemas.microsoft.com/office/drawing/2014/main" id="{CE3F1C5B-E213-4EA4-A048-C456F83F4E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0571152"/>
              </p:ext>
            </p:extLst>
          </p:nvPr>
        </p:nvGraphicFramePr>
        <p:xfrm>
          <a:off x="1197868" y="964072"/>
          <a:ext cx="9225575" cy="541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236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600" b="1" dirty="0">
                <a:solidFill>
                  <a:srgbClr val="7030A0"/>
                </a:solidFill>
              </a:rPr>
              <a:t>Elek tablalı kolonlar </a:t>
            </a:r>
            <a:endParaRPr lang="tr-TR" sz="3600" dirty="0">
              <a:solidFill>
                <a:srgbClr val="00B05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5093915" cy="46795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Bu kolonlar damıtmada kullanılan en yaygın kolon tipleridir.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4128" y="1307101"/>
            <a:ext cx="5715095" cy="505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5997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6398142" cy="61206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Kolon, yüksekliği boyunca, </a:t>
            </a:r>
            <a:r>
              <a:rPr lang="tr-TR" sz="2800" b="1" dirty="0">
                <a:solidFill>
                  <a:srgbClr val="FF0000"/>
                </a:solidFill>
              </a:rPr>
              <a:t>belli aralıklarla</a:t>
            </a:r>
            <a:r>
              <a:rPr lang="tr-TR" sz="2800" b="1" dirty="0"/>
              <a:t> elek şeklinde yatay tablalarla donatılmıştır.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FF0000"/>
                </a:solidFill>
              </a:rPr>
              <a:t>Buhar kabarcıkları</a:t>
            </a:r>
            <a:r>
              <a:rPr lang="tr-TR" sz="2800" b="1" dirty="0"/>
              <a:t>, yukarıdan aşağıya doğru akmakta olan sıvıya karşı, </a:t>
            </a:r>
            <a:r>
              <a:rPr lang="tr-TR" sz="2800" b="1" dirty="0">
                <a:solidFill>
                  <a:srgbClr val="FF0000"/>
                </a:solidFill>
              </a:rPr>
              <a:t>tabla deliklerinden yukarıya doğru yükselir</a:t>
            </a:r>
            <a:r>
              <a:rPr lang="tr-TR" sz="2800" b="1" dirty="0"/>
              <a:t>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5451" y="620688"/>
            <a:ext cx="4374972" cy="5914962"/>
          </a:xfrm>
          <a:prstGeom prst="rect">
            <a:avLst/>
          </a:prstGeom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04FC9702-8815-44CA-A8F0-D570277C7AAE}"/>
              </a:ext>
            </a:extLst>
          </p:cNvPr>
          <p:cNvSpPr/>
          <p:nvPr/>
        </p:nvSpPr>
        <p:spPr>
          <a:xfrm>
            <a:off x="7678588" y="3228945"/>
            <a:ext cx="558166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Set</a:t>
            </a:r>
          </a:p>
        </p:txBody>
      </p:sp>
    </p:spTree>
    <p:extLst>
      <p:ext uri="{BB962C8B-B14F-4D97-AF65-F5344CB8AC3E}">
        <p14:creationId xmlns:p14="http://schemas.microsoft.com/office/powerpoint/2010/main" val="422498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6398142" cy="60486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Tabla delikleri çoğunlukla </a:t>
            </a:r>
            <a:r>
              <a:rPr lang="tr-TR" sz="2800" b="1" dirty="0">
                <a:solidFill>
                  <a:srgbClr val="FF0000"/>
                </a:solidFill>
              </a:rPr>
              <a:t>5 mm </a:t>
            </a:r>
            <a:r>
              <a:rPr lang="tr-TR" sz="2800" b="1" dirty="0"/>
              <a:t>boyutunda olup, </a:t>
            </a:r>
            <a:r>
              <a:rPr lang="tr-TR" sz="2800" b="1" dirty="0">
                <a:solidFill>
                  <a:srgbClr val="FF0000"/>
                </a:solidFill>
              </a:rPr>
              <a:t>tabla yüzey alanının yaklaşık % 5-15'ini </a:t>
            </a:r>
            <a:r>
              <a:rPr lang="tr-TR" sz="2800" b="1" dirty="0"/>
              <a:t>kaplar.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Geri akış sıvısının yukarıdan aşağıya doğru serbestçe hızla akışının yavaşlatılması, aksi yönden gelmekte olan buharın kinetik enerjisi ile sağlanmaktadır.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5451" y="620688"/>
            <a:ext cx="4374972" cy="5914962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3C014D83-0EC0-46C7-B0B0-44FDB69DCCC9}"/>
              </a:ext>
            </a:extLst>
          </p:cNvPr>
          <p:cNvSpPr/>
          <p:nvPr/>
        </p:nvSpPr>
        <p:spPr>
          <a:xfrm>
            <a:off x="7678588" y="3228945"/>
            <a:ext cx="558166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Set</a:t>
            </a:r>
          </a:p>
        </p:txBody>
      </p:sp>
    </p:spTree>
    <p:extLst>
      <p:ext uri="{BB962C8B-B14F-4D97-AF65-F5344CB8AC3E}">
        <p14:creationId xmlns:p14="http://schemas.microsoft.com/office/powerpoint/2010/main" val="417777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6398142" cy="60486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Tabla üzerinde </a:t>
            </a:r>
            <a:r>
              <a:rPr lang="tr-TR" sz="2800" b="1" dirty="0">
                <a:solidFill>
                  <a:srgbClr val="00B0F0"/>
                </a:solidFill>
              </a:rPr>
              <a:t>sıvının katman kalınlığı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taşırma setleriyle </a:t>
            </a:r>
            <a:r>
              <a:rPr lang="tr-TR" sz="2800" b="1" dirty="0"/>
              <a:t>düzenlenmektedir.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setlerden taşan sıvı, </a:t>
            </a:r>
            <a:r>
              <a:rPr lang="tr-TR" sz="2800" b="1" dirty="0">
                <a:solidFill>
                  <a:srgbClr val="FF0000"/>
                </a:solidFill>
              </a:rPr>
              <a:t>dikey bir kanaldan</a:t>
            </a:r>
            <a:r>
              <a:rPr lang="tr-TR" sz="2800" b="1" dirty="0"/>
              <a:t> alt tablaya ulaşmaktadır.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5451" y="620688"/>
            <a:ext cx="4374972" cy="5914962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FACA7F19-8F6D-4C9E-8049-F7EC2C724E76}"/>
              </a:ext>
            </a:extLst>
          </p:cNvPr>
          <p:cNvSpPr/>
          <p:nvPr/>
        </p:nvSpPr>
        <p:spPr>
          <a:xfrm>
            <a:off x="7678588" y="3228945"/>
            <a:ext cx="558166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Set</a:t>
            </a:r>
          </a:p>
        </p:txBody>
      </p:sp>
    </p:spTree>
    <p:extLst>
      <p:ext uri="{BB962C8B-B14F-4D97-AF65-F5344CB8AC3E}">
        <p14:creationId xmlns:p14="http://schemas.microsoft.com/office/powerpoint/2010/main" val="74496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600" b="1" dirty="0">
                <a:solidFill>
                  <a:srgbClr val="7030A0"/>
                </a:solidFill>
              </a:rPr>
              <a:t>Valfli tablalı kolonlar </a:t>
            </a:r>
            <a:endParaRPr lang="tr-TR" sz="3600" dirty="0">
              <a:solidFill>
                <a:srgbClr val="00B05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823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Bu tür kolonlarda, </a:t>
            </a:r>
            <a:r>
              <a:rPr lang="tr-TR" sz="2800" b="1" dirty="0">
                <a:solidFill>
                  <a:srgbClr val="00B0F0"/>
                </a:solidFill>
              </a:rPr>
              <a:t>elek tablaların geliştirilmiş </a:t>
            </a:r>
            <a:r>
              <a:rPr lang="tr-TR" sz="2800" b="1" dirty="0"/>
              <a:t>bir türlü olan valfli tablalar bulanmaktadır.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1851" y="3040777"/>
            <a:ext cx="7068269" cy="3456384"/>
          </a:xfrm>
          <a:prstGeom prst="rect">
            <a:avLst/>
          </a:prstGeom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8491912E-59C6-46C3-B348-8DCA82744FA1}"/>
              </a:ext>
            </a:extLst>
          </p:cNvPr>
          <p:cNvSpPr/>
          <p:nvPr/>
        </p:nvSpPr>
        <p:spPr>
          <a:xfrm>
            <a:off x="4150196" y="3319501"/>
            <a:ext cx="1755461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Kapalı pozisyon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FA8D6E43-1103-4C82-BA94-6292C5D19DB3}"/>
              </a:ext>
            </a:extLst>
          </p:cNvPr>
          <p:cNvSpPr/>
          <p:nvPr/>
        </p:nvSpPr>
        <p:spPr>
          <a:xfrm>
            <a:off x="6940158" y="3319501"/>
            <a:ext cx="1755461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Açık pozisyon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9D1A7DAF-78A1-4F29-9FA3-19157F7EAD46}"/>
              </a:ext>
            </a:extLst>
          </p:cNvPr>
          <p:cNvSpPr/>
          <p:nvPr/>
        </p:nvSpPr>
        <p:spPr>
          <a:xfrm>
            <a:off x="3062220" y="3119446"/>
            <a:ext cx="558166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Set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51C37F95-5FBB-4329-8505-C6B773E1CB06}"/>
              </a:ext>
            </a:extLst>
          </p:cNvPr>
          <p:cNvSpPr/>
          <p:nvPr/>
        </p:nvSpPr>
        <p:spPr>
          <a:xfrm>
            <a:off x="5515173" y="3027747"/>
            <a:ext cx="1424985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sz="20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Yoğuşan sıvı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7B385F4A-64D0-4082-9A10-28F61AE63CDA}"/>
              </a:ext>
            </a:extLst>
          </p:cNvPr>
          <p:cNvSpPr/>
          <p:nvPr/>
        </p:nvSpPr>
        <p:spPr>
          <a:xfrm>
            <a:off x="6688314" y="5745450"/>
            <a:ext cx="2007305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sz="20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Buhar basıncı valfi kaldırır</a:t>
            </a:r>
          </a:p>
        </p:txBody>
      </p:sp>
    </p:spTree>
    <p:extLst>
      <p:ext uri="{BB962C8B-B14F-4D97-AF65-F5344CB8AC3E}">
        <p14:creationId xmlns:p14="http://schemas.microsoft.com/office/powerpoint/2010/main" val="33039979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263611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Daha açık tanımlamayla, </a:t>
            </a:r>
            <a:r>
              <a:rPr lang="tr-TR" sz="2800" b="1" dirty="0">
                <a:solidFill>
                  <a:srgbClr val="00B0F0"/>
                </a:solidFill>
              </a:rPr>
              <a:t>elek delikleri bir valfle örtülmüştür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Buhar akışına bağlı olarak, valf açılmakta, sıvı ve buharın geçişi serbest bırakılmaktadır. 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304FCE6B-475B-4171-B2FD-CEFCC9CAE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874" y="3119774"/>
            <a:ext cx="7077075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80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23141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Eğer </a:t>
            </a:r>
            <a:r>
              <a:rPr lang="tr-TR" sz="2800" b="1" dirty="0">
                <a:solidFill>
                  <a:srgbClr val="00B0F0"/>
                </a:solidFill>
              </a:rPr>
              <a:t>buhar basıncı düşerse </a:t>
            </a:r>
            <a:r>
              <a:rPr lang="tr-TR" sz="2800" b="1" dirty="0"/>
              <a:t>valfler kapanmakta ve sıvının deliklerden aşağıya doğru serbestçe akışı engellenmektedir. 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1E0D1051-D4E6-43B0-8B31-F126590FC9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874" y="2790860"/>
            <a:ext cx="7077075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57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600" b="1" dirty="0">
                <a:solidFill>
                  <a:srgbClr val="7030A0"/>
                </a:solidFill>
              </a:rPr>
              <a:t>"Kabarcıklı-şapkalı" tablalı kolonlar </a:t>
            </a:r>
            <a:endParaRPr lang="tr-TR" sz="3600" dirty="0">
              <a:solidFill>
                <a:srgbClr val="00B05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823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En basit kolon tipi, kabarcıklı-şapkalı tabla içeren kolonlardır.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2004" y="3269704"/>
            <a:ext cx="7817820" cy="325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66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27930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Buhar tabla deliklerinden yukarı doğru akarken deliği </a:t>
            </a:r>
            <a:r>
              <a:rPr lang="tr-TR" sz="2800" b="1" dirty="0">
                <a:solidFill>
                  <a:srgbClr val="00B0F0"/>
                </a:solidFill>
              </a:rPr>
              <a:t>örten şapka </a:t>
            </a:r>
            <a:r>
              <a:rPr lang="tr-TR" sz="2800" b="1" dirty="0"/>
              <a:t>engeliyle karşılaşır. </a:t>
            </a:r>
            <a:endParaRPr lang="ar-SY" sz="2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nedenle buhar, şapka çevresinden kabarcıklar halinde çıkmaya zorlanır ve </a:t>
            </a:r>
            <a:r>
              <a:rPr lang="tr-TR" sz="2800" b="1" dirty="0">
                <a:solidFill>
                  <a:srgbClr val="00B050"/>
                </a:solidFill>
              </a:rPr>
              <a:t>sıvı ile burada temas </a:t>
            </a:r>
            <a:r>
              <a:rPr lang="tr-TR" sz="2800" b="1" dirty="0"/>
              <a:t>eder.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2004" y="3269704"/>
            <a:ext cx="7817820" cy="325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6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600" b="1" dirty="0">
                <a:solidFill>
                  <a:srgbClr val="00B0F0"/>
                </a:solidFill>
              </a:rPr>
              <a:t>Su buharıyla damıtma</a:t>
            </a:r>
            <a:endParaRPr lang="tr-TR" sz="3600" dirty="0">
              <a:solidFill>
                <a:srgbClr val="00B0F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6075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Bazı sıvıların damıtılmalarında, atmosferik basınç koşullarında uygulanması gerekli bulunan </a:t>
            </a:r>
            <a:r>
              <a:rPr lang="tr-TR" sz="2800" b="1" dirty="0">
                <a:solidFill>
                  <a:srgbClr val="FF0000"/>
                </a:solidFill>
              </a:rPr>
              <a:t>yüksek sıcaklık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bazı bileşim ögelerinde parçalanmalara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F0"/>
                </a:solidFill>
              </a:rPr>
              <a:t>kimyasal değişimlere </a:t>
            </a:r>
            <a:r>
              <a:rPr lang="tr-TR" sz="2800" b="1" dirty="0"/>
              <a:t>neden olabilmektedir.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Böyle durumlarda damıtmanın </a:t>
            </a:r>
            <a:r>
              <a:rPr lang="tr-TR" sz="2800" b="1" dirty="0">
                <a:solidFill>
                  <a:srgbClr val="FF0000"/>
                </a:solidFill>
              </a:rPr>
              <a:t>düşük sıcaklıklarda </a:t>
            </a:r>
            <a:r>
              <a:rPr lang="tr-TR" sz="2800" b="1" dirty="0"/>
              <a:t>yapılması gerekmektedir. </a:t>
            </a:r>
          </a:p>
        </p:txBody>
      </p:sp>
    </p:spTree>
    <p:extLst>
      <p:ext uri="{BB962C8B-B14F-4D97-AF65-F5344CB8AC3E}">
        <p14:creationId xmlns:p14="http://schemas.microsoft.com/office/powerpoint/2010/main" val="20948230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600" b="1" dirty="0">
                <a:solidFill>
                  <a:srgbClr val="7030A0"/>
                </a:solidFill>
              </a:rPr>
              <a:t>Dolgulu kolonlar </a:t>
            </a:r>
            <a:endParaRPr lang="tr-TR" sz="3600" dirty="0">
              <a:solidFill>
                <a:srgbClr val="00B05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5625175" cy="4823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Bu tip kolonlar </a:t>
            </a:r>
            <a:r>
              <a:rPr lang="tr-TR" sz="2800" b="1" dirty="0">
                <a:solidFill>
                  <a:srgbClr val="FF0000"/>
                </a:solidFill>
              </a:rPr>
              <a:t>tabla ile donatılmamış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fakat özel geometrik şekillerdeki dolgu parçacıklarıyla </a:t>
            </a:r>
            <a:r>
              <a:rPr lang="tr-TR" sz="2800" b="1" dirty="0"/>
              <a:t>doldurulmuştur.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2484" y="1681042"/>
            <a:ext cx="4872380" cy="487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396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5625175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Dolgu parçacıkları, </a:t>
            </a:r>
            <a:r>
              <a:rPr lang="tr-TR" sz="2800" b="1" dirty="0">
                <a:solidFill>
                  <a:srgbClr val="FF0000"/>
                </a:solidFill>
              </a:rPr>
              <a:t>seramik, </a:t>
            </a:r>
            <a:r>
              <a:rPr lang="tr-TR" sz="2800" b="1" dirty="0">
                <a:solidFill>
                  <a:srgbClr val="00B050"/>
                </a:solidFill>
              </a:rPr>
              <a:t>metal</a:t>
            </a:r>
            <a:r>
              <a:rPr lang="tr-TR" sz="2800" b="1" dirty="0"/>
              <a:t> veya </a:t>
            </a:r>
            <a:r>
              <a:rPr lang="tr-TR" sz="2800" b="1" dirty="0">
                <a:solidFill>
                  <a:srgbClr val="00B0F0"/>
                </a:solidFill>
              </a:rPr>
              <a:t>plastik</a:t>
            </a:r>
            <a:r>
              <a:rPr lang="tr-TR" sz="2800" b="1" dirty="0"/>
              <a:t> gibi materyallerden üretilmiş, </a:t>
            </a:r>
            <a:r>
              <a:rPr lang="tr-TR" sz="2800" b="1" dirty="0">
                <a:solidFill>
                  <a:srgbClr val="7030A0"/>
                </a:solidFill>
              </a:rPr>
              <a:t>yüzey alanını genişleten geometrik </a:t>
            </a:r>
            <a:r>
              <a:rPr lang="tr-TR" sz="2800" b="1" dirty="0"/>
              <a:t>şekiller verilmiş küçük cisimlerdir.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2484" y="1681042"/>
            <a:ext cx="4872380" cy="487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56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548680"/>
            <a:ext cx="5625175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Parçacık boyutları </a:t>
            </a:r>
            <a:r>
              <a:rPr lang="tr-TR" sz="2800" b="1" dirty="0">
                <a:solidFill>
                  <a:srgbClr val="FF0000"/>
                </a:solidFill>
              </a:rPr>
              <a:t>5-75 mm </a:t>
            </a:r>
            <a:r>
              <a:rPr lang="tr-TR" sz="2800" b="1" dirty="0"/>
              <a:t>arasında değişebilmektedir.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İyi bir dolgulu kolonda </a:t>
            </a:r>
            <a:r>
              <a:rPr lang="tr-TR" sz="2800" b="1" dirty="0">
                <a:solidFill>
                  <a:srgbClr val="FF0000"/>
                </a:solidFill>
              </a:rPr>
              <a:t>boşluk hacmi % 65-95</a:t>
            </a:r>
            <a:r>
              <a:rPr lang="tr-TR" sz="2800" b="1" dirty="0"/>
              <a:t> arasında oynar.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2484" y="1681042"/>
            <a:ext cx="4872380" cy="487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51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Kolonun dolgu parçacıklarıyla </a:t>
            </a:r>
            <a:r>
              <a:rPr lang="tr-TR" sz="2800" b="1" dirty="0">
                <a:solidFill>
                  <a:srgbClr val="FF0000"/>
                </a:solidFill>
              </a:rPr>
              <a:t>doldurulmuş olmasının amacı</a:t>
            </a:r>
            <a:r>
              <a:rPr lang="tr-TR" sz="2800" b="1" dirty="0"/>
              <a:t>, yukarıdan aşağıya doğru akan sıvının serbestçe akabileceği bir </a:t>
            </a:r>
            <a:r>
              <a:rPr lang="tr-TR" sz="2800" b="1" dirty="0">
                <a:solidFill>
                  <a:srgbClr val="00B050"/>
                </a:solidFill>
              </a:rPr>
              <a:t>kanal bulmaksızın</a:t>
            </a:r>
            <a:r>
              <a:rPr lang="tr-TR" sz="2800" b="1" dirty="0"/>
              <a:t>, dolgu parçacıklarının arasından, </a:t>
            </a:r>
            <a:r>
              <a:rPr lang="tr-TR" sz="2800" b="1" dirty="0">
                <a:solidFill>
                  <a:srgbClr val="00B0F0"/>
                </a:solidFill>
              </a:rPr>
              <a:t>uzun bir yol </a:t>
            </a:r>
            <a:r>
              <a:rPr lang="tr-TR" sz="2800" b="1" dirty="0" err="1"/>
              <a:t>katederek</a:t>
            </a:r>
            <a:r>
              <a:rPr lang="tr-TR" sz="2800" b="1" dirty="0"/>
              <a:t> akması ve böylece ters yönden yükselmekte olan </a:t>
            </a:r>
            <a:r>
              <a:rPr lang="tr-TR" sz="2800" b="1" dirty="0">
                <a:solidFill>
                  <a:srgbClr val="0070C0"/>
                </a:solidFill>
              </a:rPr>
              <a:t>buharla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7030A0"/>
                </a:solidFill>
              </a:rPr>
              <a:t>geniş bir yüzeyde karşılaşarak</a:t>
            </a:r>
            <a:r>
              <a:rPr lang="tr-TR" sz="2800" b="1" dirty="0"/>
              <a:t>, fazlar arasında etkin bir temasın sağlanmasıdır. </a:t>
            </a:r>
          </a:p>
        </p:txBody>
      </p:sp>
    </p:spTree>
    <p:extLst>
      <p:ext uri="{BB962C8B-B14F-4D97-AF65-F5344CB8AC3E}">
        <p14:creationId xmlns:p14="http://schemas.microsoft.com/office/powerpoint/2010/main" val="104567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426" y="260648"/>
            <a:ext cx="7543120" cy="6384829"/>
          </a:xfrm>
        </p:spPr>
      </p:pic>
    </p:spTree>
    <p:extLst>
      <p:ext uri="{BB962C8B-B14F-4D97-AF65-F5344CB8AC3E}">
        <p14:creationId xmlns:p14="http://schemas.microsoft.com/office/powerpoint/2010/main" val="413614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Sonuç</a:t>
            </a:r>
            <a:endParaRPr lang="tr-TR" sz="3600" dirty="0">
              <a:solidFill>
                <a:srgbClr val="00B05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823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 err="1"/>
              <a:t>Ayrımsal</a:t>
            </a:r>
            <a:r>
              <a:rPr lang="tr-TR" sz="2800" b="1" dirty="0"/>
              <a:t> damıtmada ulaşılan etkinliği, damıtılan karışımdaki bileşim ögelerinin </a:t>
            </a:r>
            <a:r>
              <a:rPr lang="tr-TR" sz="2800" b="1" dirty="0">
                <a:solidFill>
                  <a:srgbClr val="FF0000"/>
                </a:solidFill>
              </a:rPr>
              <a:t>bağıl uçuculuk </a:t>
            </a:r>
            <a:r>
              <a:rPr lang="tr-TR" sz="2800" b="1" dirty="0"/>
              <a:t>düzeylerine, kolondaki </a:t>
            </a:r>
            <a:r>
              <a:rPr lang="tr-TR" sz="2800" b="1" dirty="0">
                <a:solidFill>
                  <a:srgbClr val="FF0000"/>
                </a:solidFill>
              </a:rPr>
              <a:t>aşama sayısına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FF0000"/>
                </a:solidFill>
              </a:rPr>
              <a:t>geri akış sıvısının</a:t>
            </a:r>
            <a:r>
              <a:rPr lang="tr-TR" sz="2800" b="1" dirty="0"/>
              <a:t> oranına bağlı olarak değişmektedir.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00B050"/>
                </a:solidFill>
              </a:rPr>
              <a:t>Aşama (tabla) sayısı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F0"/>
                </a:solidFill>
              </a:rPr>
              <a:t>geri akış oranının </a:t>
            </a:r>
            <a:r>
              <a:rPr lang="tr-TR" sz="2800" b="1" dirty="0"/>
              <a:t>hesaplanmasına yönelik ayrıntılar.</a:t>
            </a:r>
          </a:p>
        </p:txBody>
      </p:sp>
    </p:spTree>
    <p:extLst>
      <p:ext uri="{BB962C8B-B14F-4D97-AF65-F5344CB8AC3E}">
        <p14:creationId xmlns:p14="http://schemas.microsoft.com/office/powerpoint/2010/main" val="409060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Filim</a:t>
            </a:r>
            <a:endParaRPr lang="tr-TR" sz="3600" dirty="0">
              <a:solidFill>
                <a:srgbClr val="00B05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823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 err="1">
                <a:hlinkClick r:id="rId2" action="ppaction://hlinkfile"/>
              </a:rPr>
              <a:t>Distillation</a:t>
            </a:r>
            <a:r>
              <a:rPr lang="tr-TR" sz="2800" b="1" dirty="0">
                <a:hlinkClick r:id="rId2" action="ppaction://hlinkfile"/>
              </a:rPr>
              <a:t> </a:t>
            </a:r>
            <a:r>
              <a:rPr lang="tr-TR" sz="2800" b="1" dirty="0" err="1">
                <a:hlinkClick r:id="rId2" action="ppaction://hlinkfile"/>
              </a:rPr>
              <a:t>Column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88120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00B050"/>
                </a:solidFill>
              </a:rPr>
              <a:t>Düşük sıcaklıkta damıtma</a:t>
            </a:r>
            <a:r>
              <a:rPr lang="tr-TR" sz="2800" b="1" dirty="0"/>
              <a:t>, ya </a:t>
            </a:r>
            <a:r>
              <a:rPr lang="tr-TR" sz="2800" b="1" dirty="0">
                <a:solidFill>
                  <a:srgbClr val="FF0000"/>
                </a:solidFill>
              </a:rPr>
              <a:t>vakum altında </a:t>
            </a:r>
            <a:r>
              <a:rPr lang="tr-TR" sz="2800" b="1" dirty="0"/>
              <a:t>damıtma uygulamasıyla veya "</a:t>
            </a:r>
            <a:r>
              <a:rPr lang="tr-TR" sz="2800" b="1" dirty="0">
                <a:solidFill>
                  <a:srgbClr val="FF0000"/>
                </a:solidFill>
              </a:rPr>
              <a:t>buharla damıtma</a:t>
            </a:r>
            <a:r>
              <a:rPr lang="tr-TR" sz="2800" b="1" dirty="0"/>
              <a:t>" yoluyla gerçekleştirilebilmektedir.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Bilindiği gibi bir sıvı ancak, kendi toplam buhar basıncı, sıvı üzerindeki </a:t>
            </a:r>
            <a:r>
              <a:rPr lang="tr-TR" sz="2800" b="1" dirty="0">
                <a:solidFill>
                  <a:srgbClr val="00B0F0"/>
                </a:solidFill>
              </a:rPr>
              <a:t>dış basınca </a:t>
            </a:r>
            <a:r>
              <a:rPr lang="tr-TR" sz="2800" b="1" dirty="0"/>
              <a:t>eşit olunca </a:t>
            </a:r>
            <a:r>
              <a:rPr lang="tr-TR" sz="2800" b="1" dirty="0">
                <a:solidFill>
                  <a:srgbClr val="FF0000"/>
                </a:solidFill>
              </a:rPr>
              <a:t>kaynamaya başlar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0070C0"/>
                </a:solidFill>
              </a:rPr>
              <a:t>Sıvının toplam buhar basıncı</a:t>
            </a:r>
            <a:r>
              <a:rPr lang="tr-TR" sz="2800" b="1" dirty="0"/>
              <a:t>, sıvıyı oluşturan ögelerin ayrı ayrı buhar basınçlarının </a:t>
            </a:r>
            <a:r>
              <a:rPr lang="tr-TR" sz="2800" b="1" dirty="0">
                <a:solidFill>
                  <a:srgbClr val="FF0000"/>
                </a:solidFill>
              </a:rPr>
              <a:t>toplamına</a:t>
            </a:r>
            <a:r>
              <a:rPr lang="tr-TR" sz="2800" b="1" dirty="0"/>
              <a:t> eşittir.</a:t>
            </a:r>
          </a:p>
        </p:txBody>
      </p:sp>
    </p:spTree>
    <p:extLst>
      <p:ext uri="{BB962C8B-B14F-4D97-AF65-F5344CB8AC3E}">
        <p14:creationId xmlns:p14="http://schemas.microsoft.com/office/powerpoint/2010/main" val="174079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59046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Eğer, sıvı üzerindeki dış basınç düşürülürse yani, </a:t>
            </a:r>
            <a:r>
              <a:rPr lang="tr-TR" sz="2800" b="1" dirty="0">
                <a:solidFill>
                  <a:srgbClr val="0070C0"/>
                </a:solidFill>
              </a:rPr>
              <a:t>vakum</a:t>
            </a:r>
            <a:r>
              <a:rPr lang="tr-TR" sz="2800" b="1" dirty="0"/>
              <a:t> uygulanırsa, sıvının kaynama sıcaklığı düşer, </a:t>
            </a:r>
            <a:r>
              <a:rPr lang="tr-TR" sz="2800" b="1" dirty="0">
                <a:solidFill>
                  <a:srgbClr val="FF0000"/>
                </a:solidFill>
              </a:rPr>
              <a:t>sıvı daha düşük derecede kaynar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Aynı sonuca vakum uygulanmaksızın sıvıya küçük kabarcıklar halinde </a:t>
            </a:r>
            <a:r>
              <a:rPr lang="tr-TR" sz="2800" b="1" dirty="0">
                <a:solidFill>
                  <a:srgbClr val="0070C0"/>
                </a:solidFill>
              </a:rPr>
              <a:t>buhar (</a:t>
            </a:r>
            <a:r>
              <a:rPr lang="en-US" sz="2800" b="1" dirty="0">
                <a:solidFill>
                  <a:srgbClr val="0070C0"/>
                </a:solidFill>
              </a:rPr>
              <a:t>vapor</a:t>
            </a:r>
            <a:r>
              <a:rPr lang="tr-TR" sz="2800" b="1" dirty="0">
                <a:solidFill>
                  <a:srgbClr val="0070C0"/>
                </a:solidFill>
              </a:rPr>
              <a:t>) verilmekle </a:t>
            </a:r>
            <a:r>
              <a:rPr lang="tr-TR" sz="2800" b="1" dirty="0"/>
              <a:t>de ulaşılabilmektedir. </a:t>
            </a:r>
          </a:p>
        </p:txBody>
      </p:sp>
    </p:spTree>
    <p:extLst>
      <p:ext uri="{BB962C8B-B14F-4D97-AF65-F5344CB8AC3E}">
        <p14:creationId xmlns:p14="http://schemas.microsoft.com/office/powerpoint/2010/main" val="364168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Burada sözü edilen buhar, </a:t>
            </a:r>
            <a:r>
              <a:rPr lang="tr-TR" sz="2800" b="1" dirty="0">
                <a:solidFill>
                  <a:srgbClr val="00B0F0"/>
                </a:solidFill>
              </a:rPr>
              <a:t>herhangi bir </a:t>
            </a:r>
            <a:r>
              <a:rPr lang="tr-TR" sz="2800" b="1" dirty="0" err="1">
                <a:solidFill>
                  <a:srgbClr val="00B0F0"/>
                </a:solidFill>
              </a:rPr>
              <a:t>inert</a:t>
            </a:r>
            <a:r>
              <a:rPr lang="tr-TR" sz="2800" b="1" dirty="0">
                <a:solidFill>
                  <a:srgbClr val="00B0F0"/>
                </a:solidFill>
              </a:rPr>
              <a:t> buharı </a:t>
            </a:r>
            <a:r>
              <a:rPr lang="tr-TR" sz="2800" b="1" dirty="0"/>
              <a:t>olabilirse de damıtmada </a:t>
            </a:r>
            <a:r>
              <a:rPr lang="tr-TR" sz="2800" b="1" dirty="0">
                <a:solidFill>
                  <a:srgbClr val="00B050"/>
                </a:solidFill>
              </a:rPr>
              <a:t>genellikle su buharı </a:t>
            </a:r>
            <a:r>
              <a:rPr lang="tr-TR" sz="2800" b="1" dirty="0"/>
              <a:t>kullanılmakta ve bu nedenle bu tür damıtma, "</a:t>
            </a:r>
            <a:r>
              <a:rPr lang="tr-TR" sz="2800" b="1" dirty="0">
                <a:solidFill>
                  <a:srgbClr val="FF0000"/>
                </a:solidFill>
              </a:rPr>
              <a:t>su buhar, ile damıtma</a:t>
            </a:r>
            <a:r>
              <a:rPr lang="tr-TR" sz="2800" b="1" dirty="0"/>
              <a:t>" (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steam distillation</a:t>
            </a:r>
            <a:r>
              <a:rPr lang="tr-TR" sz="2800" b="1" dirty="0"/>
              <a:t>) olarak anılmaktadır.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Gıda endüstrisinde buharla damıtma daha çok, </a:t>
            </a:r>
            <a:r>
              <a:rPr lang="tr-TR" sz="2800" b="1" dirty="0">
                <a:solidFill>
                  <a:srgbClr val="FF0000"/>
                </a:solidFill>
              </a:rPr>
              <a:t>yemeklik yağlardan kötü koku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50"/>
                </a:solidFill>
              </a:rPr>
              <a:t>istenmeyen </a:t>
            </a:r>
            <a:r>
              <a:rPr lang="tr-TR" sz="2800" b="1" dirty="0" err="1">
                <a:solidFill>
                  <a:srgbClr val="00B050"/>
                </a:solidFill>
              </a:rPr>
              <a:t>flavor</a:t>
            </a:r>
            <a:r>
              <a:rPr lang="tr-TR" sz="2800" b="1" dirty="0">
                <a:solidFill>
                  <a:srgbClr val="00B050"/>
                </a:solidFill>
              </a:rPr>
              <a:t> bileşiklerini uzaklaştırmada </a:t>
            </a:r>
            <a:r>
              <a:rPr lang="tr-TR" sz="2800" b="1" dirty="0"/>
              <a:t>ve bazı materyallerden </a:t>
            </a:r>
            <a:r>
              <a:rPr lang="tr-TR" sz="2800" b="1" dirty="0">
                <a:solidFill>
                  <a:srgbClr val="0070C0"/>
                </a:solidFill>
              </a:rPr>
              <a:t>uçucu yağ elde edilmesinde </a:t>
            </a:r>
            <a:r>
              <a:rPr lang="tr-TR" sz="2800" b="1" dirty="0"/>
              <a:t>yararlanılmaktadır.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127715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60648"/>
            <a:ext cx="10157354" cy="64807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Ancak bir genelleme olarak ifade edilmek istenirse </a:t>
            </a:r>
            <a:r>
              <a:rPr lang="tr-TR" sz="2800" b="1" dirty="0">
                <a:solidFill>
                  <a:srgbClr val="00B050"/>
                </a:solidFill>
              </a:rPr>
              <a:t>buharla damıtma</a:t>
            </a:r>
            <a:r>
              <a:rPr lang="tr-TR" sz="2800" b="1" dirty="0"/>
              <a:t>, su ile yağ gibi </a:t>
            </a:r>
            <a:r>
              <a:rPr lang="tr-TR" sz="2800" b="1" dirty="0">
                <a:solidFill>
                  <a:srgbClr val="FF0000"/>
                </a:solidFill>
              </a:rPr>
              <a:t>suda çözünmeyen </a:t>
            </a:r>
            <a:r>
              <a:rPr lang="tr-TR" sz="2800" b="1" dirty="0"/>
              <a:t>bir maddeden oluşan karışımlara uygulanan bir yöntemdir. </a:t>
            </a:r>
          </a:p>
        </p:txBody>
      </p:sp>
      <p:pic>
        <p:nvPicPr>
          <p:cNvPr id="2" name="Graphic 1" descr="Hel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1242" y="2420888"/>
            <a:ext cx="3049488" cy="304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2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2007</Words>
  <Application>Microsoft Office PowerPoint</Application>
  <PresentationFormat>Özel</PresentationFormat>
  <Paragraphs>160</Paragraphs>
  <Slides>56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60" baseType="lpstr">
      <vt:lpstr>Arial</vt:lpstr>
      <vt:lpstr>Cambria Math</vt:lpstr>
      <vt:lpstr>Century Gothic</vt:lpstr>
      <vt:lpstr>Books 16x9</vt:lpstr>
      <vt:lpstr>GDM 302  Temel İşlemler II Damıtma II   2018-2019</vt:lpstr>
      <vt:lpstr>Bu Hafta</vt:lpstr>
      <vt:lpstr>DAMITMA YÖNTEMLERI</vt:lpstr>
      <vt:lpstr>Tek Aşamalı Damıtma Yöntemleri</vt:lpstr>
      <vt:lpstr>Su buharıyla damıtma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Örnek 6.3</vt:lpstr>
      <vt:lpstr>PowerPoint Sunusu</vt:lpstr>
      <vt:lpstr>Çözüm</vt:lpstr>
      <vt:lpstr>PowerPoint Sunusu</vt:lpstr>
      <vt:lpstr>Çok Aşamalı Damıtma Yöntemi           (Ayrımsal damıtma yöntemi)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Elek tablalı kolonlar </vt:lpstr>
      <vt:lpstr>PowerPoint Sunusu</vt:lpstr>
      <vt:lpstr>PowerPoint Sunusu</vt:lpstr>
      <vt:lpstr>PowerPoint Sunusu</vt:lpstr>
      <vt:lpstr>Valfli tablalı kolonlar </vt:lpstr>
      <vt:lpstr>PowerPoint Sunusu</vt:lpstr>
      <vt:lpstr>PowerPoint Sunusu</vt:lpstr>
      <vt:lpstr>"Kabarcıklı-şapkalı" tablalı kolonlar </vt:lpstr>
      <vt:lpstr>PowerPoint Sunusu</vt:lpstr>
      <vt:lpstr>Dolgulu kolonlar </vt:lpstr>
      <vt:lpstr>PowerPoint Sunusu</vt:lpstr>
      <vt:lpstr>PowerPoint Sunusu</vt:lpstr>
      <vt:lpstr>PowerPoint Sunusu</vt:lpstr>
      <vt:lpstr>PowerPoint Sunusu</vt:lpstr>
      <vt:lpstr>Sonuç</vt:lpstr>
      <vt:lpstr>Filim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2019-03-01T05:43:27Z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