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75"/>
  </p:notesMasterIdLst>
  <p:sldIdLst>
    <p:sldId id="256" r:id="rId3"/>
    <p:sldId id="257" r:id="rId4"/>
    <p:sldId id="313" r:id="rId5"/>
    <p:sldId id="336" r:id="rId6"/>
    <p:sldId id="315" r:id="rId7"/>
    <p:sldId id="326" r:id="rId8"/>
    <p:sldId id="350" r:id="rId9"/>
    <p:sldId id="262" r:id="rId10"/>
    <p:sldId id="349" r:id="rId11"/>
    <p:sldId id="265" r:id="rId12"/>
    <p:sldId id="330" r:id="rId13"/>
    <p:sldId id="266" r:id="rId14"/>
    <p:sldId id="338" r:id="rId15"/>
    <p:sldId id="339" r:id="rId16"/>
    <p:sldId id="341" r:id="rId17"/>
    <p:sldId id="344" r:id="rId18"/>
    <p:sldId id="342" r:id="rId19"/>
    <p:sldId id="345" r:id="rId20"/>
    <p:sldId id="346" r:id="rId21"/>
    <p:sldId id="347" r:id="rId22"/>
    <p:sldId id="273" r:id="rId23"/>
    <p:sldId id="333" r:id="rId24"/>
    <p:sldId id="274" r:id="rId25"/>
    <p:sldId id="275" r:id="rId26"/>
    <p:sldId id="316" r:id="rId27"/>
    <p:sldId id="276" r:id="rId28"/>
    <p:sldId id="277" r:id="rId29"/>
    <p:sldId id="334" r:id="rId30"/>
    <p:sldId id="278" r:id="rId31"/>
    <p:sldId id="335" r:id="rId32"/>
    <p:sldId id="348" r:id="rId33"/>
    <p:sldId id="279" r:id="rId34"/>
    <p:sldId id="324" r:id="rId35"/>
    <p:sldId id="280" r:id="rId36"/>
    <p:sldId id="323" r:id="rId37"/>
    <p:sldId id="281" r:id="rId38"/>
    <p:sldId id="282" r:id="rId39"/>
    <p:sldId id="283" r:id="rId40"/>
    <p:sldId id="284" r:id="rId41"/>
    <p:sldId id="285" r:id="rId42"/>
    <p:sldId id="287" r:id="rId43"/>
    <p:sldId id="317" r:id="rId44"/>
    <p:sldId id="288" r:id="rId45"/>
    <p:sldId id="318" r:id="rId46"/>
    <p:sldId id="289" r:id="rId47"/>
    <p:sldId id="290" r:id="rId48"/>
    <p:sldId id="319" r:id="rId49"/>
    <p:sldId id="291" r:id="rId50"/>
    <p:sldId id="292" r:id="rId51"/>
    <p:sldId id="293" r:id="rId52"/>
    <p:sldId id="320" r:id="rId53"/>
    <p:sldId id="294" r:id="rId54"/>
    <p:sldId id="321" r:id="rId55"/>
    <p:sldId id="295" r:id="rId56"/>
    <p:sldId id="296" r:id="rId57"/>
    <p:sldId id="322" r:id="rId58"/>
    <p:sldId id="297" r:id="rId59"/>
    <p:sldId id="298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6" r:id="rId68"/>
    <p:sldId id="340" r:id="rId69"/>
    <p:sldId id="307" r:id="rId70"/>
    <p:sldId id="308" r:id="rId71"/>
    <p:sldId id="309" r:id="rId72"/>
    <p:sldId id="310" r:id="rId73"/>
    <p:sldId id="311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57"/>
            <p14:sldId id="313"/>
            <p14:sldId id="336"/>
            <p14:sldId id="315"/>
            <p14:sldId id="326"/>
            <p14:sldId id="350"/>
            <p14:sldId id="262"/>
            <p14:sldId id="349"/>
            <p14:sldId id="265"/>
            <p14:sldId id="330"/>
            <p14:sldId id="266"/>
            <p14:sldId id="338"/>
            <p14:sldId id="339"/>
            <p14:sldId id="341"/>
            <p14:sldId id="344"/>
            <p14:sldId id="342"/>
            <p14:sldId id="345"/>
            <p14:sldId id="346"/>
            <p14:sldId id="347"/>
            <p14:sldId id="273"/>
            <p14:sldId id="333"/>
            <p14:sldId id="274"/>
            <p14:sldId id="275"/>
            <p14:sldId id="316"/>
            <p14:sldId id="276"/>
            <p14:sldId id="277"/>
            <p14:sldId id="334"/>
            <p14:sldId id="278"/>
            <p14:sldId id="335"/>
            <p14:sldId id="348"/>
            <p14:sldId id="279"/>
            <p14:sldId id="324"/>
            <p14:sldId id="280"/>
            <p14:sldId id="323"/>
            <p14:sldId id="281"/>
            <p14:sldId id="282"/>
            <p14:sldId id="283"/>
            <p14:sldId id="284"/>
            <p14:sldId id="285"/>
            <p14:sldId id="287"/>
            <p14:sldId id="317"/>
            <p14:sldId id="288"/>
            <p14:sldId id="318"/>
            <p14:sldId id="289"/>
            <p14:sldId id="290"/>
            <p14:sldId id="319"/>
            <p14:sldId id="291"/>
            <p14:sldId id="292"/>
            <p14:sldId id="293"/>
            <p14:sldId id="320"/>
            <p14:sldId id="294"/>
            <p14:sldId id="321"/>
            <p14:sldId id="295"/>
            <p14:sldId id="296"/>
            <p14:sldId id="322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40"/>
            <p14:sldId id="307"/>
            <p14:sldId id="308"/>
            <p14:sldId id="309"/>
            <p14:sldId id="310"/>
            <p14:sldId id="311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62F"/>
    <a:srgbClr val="734F29"/>
    <a:srgbClr val="EFD5A2"/>
    <a:srgbClr val="D2B4A6"/>
    <a:srgbClr val="D24726"/>
    <a:srgbClr val="AEB785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2800" dirty="0"/>
            <a:t>Temel İşlemler</a:t>
          </a:r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4400"/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4400"/>
        </a:p>
      </dgm:t>
    </dgm:pt>
    <dgm:pt modelId="{C7A5ED85-4ACC-44FC-9C29-38BD7EEA3F68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800" dirty="0"/>
            <a:t>Isıl işlemler</a:t>
          </a:r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4400"/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4400"/>
        </a:p>
      </dgm:t>
    </dgm:pt>
    <dgm:pt modelId="{19DBED17-57BD-4737-9EA3-71A8F4387AC1}">
      <dgm:prSet phldrT="[Metin]" custT="1"/>
      <dgm:spPr/>
      <dgm:t>
        <a:bodyPr/>
        <a:lstStyle/>
        <a:p>
          <a:r>
            <a:rPr lang="tr-TR" sz="2800" dirty="0"/>
            <a:t>Isı Kaldırma ile İşleme</a:t>
          </a:r>
        </a:p>
      </dgm:t>
    </dgm:pt>
    <dgm:pt modelId="{85DDCC7D-750A-40B0-B237-70CD5374D62F}" type="parTrans" cxnId="{B3677172-A47E-4F8D-80B3-26B14632089C}">
      <dgm:prSet/>
      <dgm:spPr/>
      <dgm:t>
        <a:bodyPr/>
        <a:lstStyle/>
        <a:p>
          <a:endParaRPr lang="tr-TR" sz="4400"/>
        </a:p>
      </dgm:t>
    </dgm:pt>
    <dgm:pt modelId="{2585440B-C17F-4B43-8D1C-6403851433EC}" type="sibTrans" cxnId="{B3677172-A47E-4F8D-80B3-26B14632089C}">
      <dgm:prSet/>
      <dgm:spPr/>
      <dgm:t>
        <a:bodyPr/>
        <a:lstStyle/>
        <a:p>
          <a:endParaRPr lang="tr-TR" sz="4400"/>
        </a:p>
      </dgm:t>
    </dgm:pt>
    <dgm:pt modelId="{05A55734-777E-4425-827F-F33EC4EA945D}">
      <dgm:prSet custT="1"/>
      <dgm:spPr>
        <a:solidFill>
          <a:srgbClr val="00B050"/>
        </a:solidFill>
      </dgm:spPr>
      <dgm:t>
        <a:bodyPr/>
        <a:lstStyle/>
        <a:p>
          <a:r>
            <a:rPr lang="tr-TR" sz="2800"/>
            <a:t>Ortam Sıcaklığı İşleme</a:t>
          </a:r>
        </a:p>
      </dgm:t>
    </dgm:pt>
    <dgm:pt modelId="{CC80E69F-C6B0-4882-8647-21609B3DFBE2}" type="parTrans" cxnId="{EE77EF1B-0E4C-42EF-8D4D-6DF40D19C5AA}">
      <dgm:prSet/>
      <dgm:spPr/>
      <dgm:t>
        <a:bodyPr/>
        <a:lstStyle/>
        <a:p>
          <a:endParaRPr lang="tr-TR" sz="4400"/>
        </a:p>
      </dgm:t>
    </dgm:pt>
    <dgm:pt modelId="{49922AC0-32ED-497E-A765-9F3CC0D6085C}" type="sibTrans" cxnId="{EE77EF1B-0E4C-42EF-8D4D-6DF40D19C5AA}">
      <dgm:prSet/>
      <dgm:spPr/>
      <dgm:t>
        <a:bodyPr/>
        <a:lstStyle/>
        <a:p>
          <a:endParaRPr lang="tr-TR" sz="4400"/>
        </a:p>
      </dgm:t>
    </dgm:pt>
    <dgm:pt modelId="{67B5C091-FA3E-476C-9255-4C15ECA89B51}">
      <dgm:prSet custT="1"/>
      <dgm:spPr>
        <a:solidFill>
          <a:srgbClr val="7030A0"/>
        </a:solidFill>
      </dgm:spPr>
      <dgm:t>
        <a:bodyPr/>
        <a:lstStyle/>
        <a:p>
          <a:r>
            <a:rPr lang="tr-TR" sz="2800" dirty="0"/>
            <a:t>İşlem Sonrası İşlemler</a:t>
          </a:r>
        </a:p>
      </dgm:t>
    </dgm:pt>
    <dgm:pt modelId="{E11120DD-5DDC-43F8-B94F-FC9CA87E12F1}" type="parTrans" cxnId="{9C873946-CAC2-4420-AFA0-23C11915E5DD}">
      <dgm:prSet/>
      <dgm:spPr/>
      <dgm:t>
        <a:bodyPr/>
        <a:lstStyle/>
        <a:p>
          <a:endParaRPr lang="tr-TR" sz="4400"/>
        </a:p>
      </dgm:t>
    </dgm:pt>
    <dgm:pt modelId="{9EA27AA9-4584-460B-A929-4C978ED98919}" type="sibTrans" cxnId="{9C873946-CAC2-4420-AFA0-23C11915E5DD}">
      <dgm:prSet/>
      <dgm:spPr/>
      <dgm:t>
        <a:bodyPr/>
        <a:lstStyle/>
        <a:p>
          <a:endParaRPr lang="tr-TR" sz="4400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88BC100E-D4BB-4107-BB07-33D235FE05B7}" type="pres">
      <dgm:prSet presAssocID="{CC80E69F-C6B0-4882-8647-21609B3DFBE2}" presName="Name37" presStyleLbl="parChTrans1D2" presStyleIdx="0" presStyleCnt="4"/>
      <dgm:spPr/>
    </dgm:pt>
    <dgm:pt modelId="{2D1BD9FE-8396-49C0-B079-BB2CF9DD6C30}" type="pres">
      <dgm:prSet presAssocID="{05A55734-777E-4425-827F-F33EC4EA945D}" presName="hierRoot2" presStyleCnt="0">
        <dgm:presLayoutVars>
          <dgm:hierBranch val="l"/>
        </dgm:presLayoutVars>
      </dgm:prSet>
      <dgm:spPr/>
    </dgm:pt>
    <dgm:pt modelId="{41F703CF-F84F-4FEA-9462-C4A5F3768CC8}" type="pres">
      <dgm:prSet presAssocID="{05A55734-777E-4425-827F-F33EC4EA945D}" presName="rootComposite" presStyleCnt="0"/>
      <dgm:spPr/>
    </dgm:pt>
    <dgm:pt modelId="{35D056EE-0506-44F3-81FB-0451E5798D40}" type="pres">
      <dgm:prSet presAssocID="{05A55734-777E-4425-827F-F33EC4EA945D}" presName="rootText" presStyleLbl="node2" presStyleIdx="0" presStyleCnt="4" custScaleY="122895">
        <dgm:presLayoutVars>
          <dgm:chPref val="3"/>
        </dgm:presLayoutVars>
      </dgm:prSet>
      <dgm:spPr/>
    </dgm:pt>
    <dgm:pt modelId="{B787F099-DD1C-484F-9CF5-DDEACBE8458A}" type="pres">
      <dgm:prSet presAssocID="{05A55734-777E-4425-827F-F33EC4EA945D}" presName="rootConnector" presStyleLbl="node2" presStyleIdx="0" presStyleCnt="4"/>
      <dgm:spPr/>
    </dgm:pt>
    <dgm:pt modelId="{88C52F42-9EF7-4E89-AFD9-3D313A872625}" type="pres">
      <dgm:prSet presAssocID="{05A55734-777E-4425-827F-F33EC4EA945D}" presName="hierChild4" presStyleCnt="0"/>
      <dgm:spPr/>
    </dgm:pt>
    <dgm:pt modelId="{7528A379-E215-46B6-A663-4BACBC7CDEDD}" type="pres">
      <dgm:prSet presAssocID="{05A55734-777E-4425-827F-F33EC4EA945D}" presName="hierChild5" presStyleCnt="0"/>
      <dgm:spPr/>
    </dgm:pt>
    <dgm:pt modelId="{3FAA7955-BB6D-48C3-9D7D-FBE254C703EF}" type="pres">
      <dgm:prSet presAssocID="{CB7A9169-8728-45CD-8167-D88F9CEE3EB3}" presName="Name37" presStyleLbl="parChTrans1D2" presStyleIdx="1" presStyleCnt="4"/>
      <dgm:spPr/>
    </dgm:pt>
    <dgm:pt modelId="{F23FE390-E3A9-49C1-ACA7-56587C21106F}" type="pres">
      <dgm:prSet presAssocID="{C7A5ED85-4ACC-44FC-9C29-38BD7EEA3F68}" presName="hierRoot2" presStyleCnt="0">
        <dgm:presLayoutVars>
          <dgm:hierBranch val="init"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1" presStyleCnt="4" custScaleY="122895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1" presStyleCnt="4"/>
      <dgm:spPr/>
    </dgm:pt>
    <dgm:pt modelId="{0A84D183-9E22-44D9-9652-CE789AC27D1B}" type="pres">
      <dgm:prSet presAssocID="{C7A5ED85-4ACC-44FC-9C29-38BD7EEA3F68}" presName="hierChild4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E6E7F05F-8DA4-4428-AE62-6547C91E67CD}" type="pres">
      <dgm:prSet presAssocID="{85DDCC7D-750A-40B0-B237-70CD5374D62F}" presName="Name37" presStyleLbl="parChTrans1D2" presStyleIdx="2" presStyleCnt="4"/>
      <dgm:spPr/>
    </dgm:pt>
    <dgm:pt modelId="{B1594022-5923-4B85-8F8B-36EF66254E44}" type="pres">
      <dgm:prSet presAssocID="{19DBED17-57BD-4737-9EA3-71A8F4387AC1}" presName="hierRoot2" presStyleCnt="0">
        <dgm:presLayoutVars>
          <dgm:hierBranch val="init"/>
        </dgm:presLayoutVars>
      </dgm:prSet>
      <dgm:spPr/>
    </dgm:pt>
    <dgm:pt modelId="{FB38C8CD-D912-431B-9C80-F6FD4B8FBE7D}" type="pres">
      <dgm:prSet presAssocID="{19DBED17-57BD-4737-9EA3-71A8F4387AC1}" presName="rootComposite" presStyleCnt="0"/>
      <dgm:spPr/>
    </dgm:pt>
    <dgm:pt modelId="{A71D507F-0A71-433D-9E63-DBDD2168E62D}" type="pres">
      <dgm:prSet presAssocID="{19DBED17-57BD-4737-9EA3-71A8F4387AC1}" presName="rootText" presStyleLbl="node2" presStyleIdx="2" presStyleCnt="4" custScaleY="122895">
        <dgm:presLayoutVars>
          <dgm:chPref val="3"/>
        </dgm:presLayoutVars>
      </dgm:prSet>
      <dgm:spPr/>
    </dgm:pt>
    <dgm:pt modelId="{FFAE0918-E57C-4330-A40D-9F834200DF38}" type="pres">
      <dgm:prSet presAssocID="{19DBED17-57BD-4737-9EA3-71A8F4387AC1}" presName="rootConnector" presStyleLbl="node2" presStyleIdx="2" presStyleCnt="4"/>
      <dgm:spPr/>
    </dgm:pt>
    <dgm:pt modelId="{75071A9C-CBA8-4D01-9A16-7961B52DE258}" type="pres">
      <dgm:prSet presAssocID="{19DBED17-57BD-4737-9EA3-71A8F4387AC1}" presName="hierChild4" presStyleCnt="0"/>
      <dgm:spPr/>
    </dgm:pt>
    <dgm:pt modelId="{8839DD24-6964-44FA-BA15-FB137F381DB8}" type="pres">
      <dgm:prSet presAssocID="{19DBED17-57BD-4737-9EA3-71A8F4387AC1}" presName="hierChild5" presStyleCnt="0"/>
      <dgm:spPr/>
    </dgm:pt>
    <dgm:pt modelId="{0E843AC2-0177-4043-9CBC-1B6636EB1563}" type="pres">
      <dgm:prSet presAssocID="{E11120DD-5DDC-43F8-B94F-FC9CA87E12F1}" presName="Name37" presStyleLbl="parChTrans1D2" presStyleIdx="3" presStyleCnt="4"/>
      <dgm:spPr/>
    </dgm:pt>
    <dgm:pt modelId="{E9E81F76-A84D-4BA4-A948-974C47B72B69}" type="pres">
      <dgm:prSet presAssocID="{67B5C091-FA3E-476C-9255-4C15ECA89B51}" presName="hierRoot2" presStyleCnt="0">
        <dgm:presLayoutVars>
          <dgm:hierBranch val="init"/>
        </dgm:presLayoutVars>
      </dgm:prSet>
      <dgm:spPr/>
    </dgm:pt>
    <dgm:pt modelId="{08AF6CFE-2EB3-4C09-8F56-6F1C91593CFB}" type="pres">
      <dgm:prSet presAssocID="{67B5C091-FA3E-476C-9255-4C15ECA89B51}" presName="rootComposite" presStyleCnt="0"/>
      <dgm:spPr/>
    </dgm:pt>
    <dgm:pt modelId="{AAD2204E-CC92-4C55-BA20-067DED1315D6}" type="pres">
      <dgm:prSet presAssocID="{67B5C091-FA3E-476C-9255-4C15ECA89B51}" presName="rootText" presStyleLbl="node2" presStyleIdx="3" presStyleCnt="4" custScaleY="122895">
        <dgm:presLayoutVars>
          <dgm:chPref val="3"/>
        </dgm:presLayoutVars>
      </dgm:prSet>
      <dgm:spPr/>
    </dgm:pt>
    <dgm:pt modelId="{333F6B35-AC03-4DC6-84CB-FAFDD8F46BE8}" type="pres">
      <dgm:prSet presAssocID="{67B5C091-FA3E-476C-9255-4C15ECA89B51}" presName="rootConnector" presStyleLbl="node2" presStyleIdx="3" presStyleCnt="4"/>
      <dgm:spPr/>
    </dgm:pt>
    <dgm:pt modelId="{24CE914A-2392-4D2E-A86C-1080BBB66BB0}" type="pres">
      <dgm:prSet presAssocID="{67B5C091-FA3E-476C-9255-4C15ECA89B51}" presName="hierChild4" presStyleCnt="0"/>
      <dgm:spPr/>
    </dgm:pt>
    <dgm:pt modelId="{33F1F027-A413-4597-AD72-8E9D19C65806}" type="pres">
      <dgm:prSet presAssocID="{67B5C091-FA3E-476C-9255-4C15ECA89B51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DBA64D14-F938-4D88-9414-34FFA0111D56}" type="presOf" srcId="{67B5C091-FA3E-476C-9255-4C15ECA89B51}" destId="{333F6B35-AC03-4DC6-84CB-FAFDD8F46BE8}" srcOrd="1" destOrd="0" presId="urn:microsoft.com/office/officeart/2005/8/layout/orgChart1"/>
    <dgm:cxn modelId="{EE77EF1B-0E4C-42EF-8D4D-6DF40D19C5AA}" srcId="{96DC076F-C71E-4664-BFF5-7CD3E68646A8}" destId="{05A55734-777E-4425-827F-F33EC4EA945D}" srcOrd="0" destOrd="0" parTransId="{CC80E69F-C6B0-4882-8647-21609B3DFBE2}" sibTransId="{49922AC0-32ED-497E-A765-9F3CC0D6085C}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384A8F3C-6DC7-4201-B210-94D8335802B0}" type="presOf" srcId="{CC80E69F-C6B0-4882-8647-21609B3DFBE2}" destId="{88BC100E-D4BB-4107-BB07-33D235FE05B7}" srcOrd="0" destOrd="0" presId="urn:microsoft.com/office/officeart/2005/8/layout/orgChart1"/>
    <dgm:cxn modelId="{CA12BE64-40B1-4403-9C73-FF603B86D40D}" type="presOf" srcId="{05A55734-777E-4425-827F-F33EC4EA945D}" destId="{35D056EE-0506-44F3-81FB-0451E5798D40}" srcOrd="0" destOrd="0" presId="urn:microsoft.com/office/officeart/2005/8/layout/orgChart1"/>
    <dgm:cxn modelId="{9C873946-CAC2-4420-AFA0-23C11915E5DD}" srcId="{96DC076F-C71E-4664-BFF5-7CD3E68646A8}" destId="{67B5C091-FA3E-476C-9255-4C15ECA89B51}" srcOrd="3" destOrd="0" parTransId="{E11120DD-5DDC-43F8-B94F-FC9CA87E12F1}" sibTransId="{9EA27AA9-4584-460B-A929-4C978ED98919}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B3677172-A47E-4F8D-80B3-26B14632089C}" srcId="{96DC076F-C71E-4664-BFF5-7CD3E68646A8}" destId="{19DBED17-57BD-4737-9EA3-71A8F4387AC1}" srcOrd="2" destOrd="0" parTransId="{85DDCC7D-750A-40B0-B237-70CD5374D62F}" sibTransId="{2585440B-C17F-4B43-8D1C-6403851433EC}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93BB1888-F2E8-4E9E-BCA3-050A97DFBC84}" type="presOf" srcId="{E11120DD-5DDC-43F8-B94F-FC9CA87E12F1}" destId="{0E843AC2-0177-4043-9CBC-1B6636EB1563}" srcOrd="0" destOrd="0" presId="urn:microsoft.com/office/officeart/2005/8/layout/orgChart1"/>
    <dgm:cxn modelId="{15901B8D-FD76-444C-BD5C-DA72BB5C0081}" type="presOf" srcId="{05A55734-777E-4425-827F-F33EC4EA945D}" destId="{B787F099-DD1C-484F-9CF5-DDEACBE8458A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3B96A5B7-4548-4C93-8EF0-6F3D43B43029}" type="presOf" srcId="{19DBED17-57BD-4737-9EA3-71A8F4387AC1}" destId="{A71D507F-0A71-433D-9E63-DBDD2168E62D}" srcOrd="0" destOrd="0" presId="urn:microsoft.com/office/officeart/2005/8/layout/orgChart1"/>
    <dgm:cxn modelId="{0BD4F8C0-B928-495F-8F5C-FCB407B0F451}" type="presOf" srcId="{85DDCC7D-750A-40B0-B237-70CD5374D62F}" destId="{E6E7F05F-8DA4-4428-AE62-6547C91E67CD}" srcOrd="0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0C7D08D6-4819-4831-A3FD-7DDD67C75ABE}" type="presOf" srcId="{67B5C091-FA3E-476C-9255-4C15ECA89B51}" destId="{AAD2204E-CC92-4C55-BA20-067DED1315D6}" srcOrd="0" destOrd="0" presId="urn:microsoft.com/office/officeart/2005/8/layout/orgChart1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AB7C80DF-4BAC-41D0-953F-04F4A1ED31F8}" type="presOf" srcId="{19DBED17-57BD-4737-9EA3-71A8F4387AC1}" destId="{FFAE0918-E57C-4330-A40D-9F834200DF38}" srcOrd="1" destOrd="0" presId="urn:microsoft.com/office/officeart/2005/8/layout/orgChart1"/>
    <dgm:cxn modelId="{3F3729FA-16FA-49AE-AA24-78E4571C3C0D}" srcId="{96DC076F-C71E-4664-BFF5-7CD3E68646A8}" destId="{C7A5ED85-4ACC-44FC-9C29-38BD7EEA3F68}" srcOrd="1" destOrd="0" parTransId="{CB7A9169-8728-45CD-8167-D88F9CEE3EB3}" sibTransId="{C10977BA-7084-474B-805C-616C1B9DDA26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157CD556-F55E-48C0-979C-B15B3D89DDC8}" type="presParOf" srcId="{E69D68D2-C136-4061-A4A7-F978485DF6FE}" destId="{88BC100E-D4BB-4107-BB07-33D235FE05B7}" srcOrd="0" destOrd="0" presId="urn:microsoft.com/office/officeart/2005/8/layout/orgChart1"/>
    <dgm:cxn modelId="{784AD5B7-F0B7-4319-B926-7C72E6650050}" type="presParOf" srcId="{E69D68D2-C136-4061-A4A7-F978485DF6FE}" destId="{2D1BD9FE-8396-49C0-B079-BB2CF9DD6C30}" srcOrd="1" destOrd="0" presId="urn:microsoft.com/office/officeart/2005/8/layout/orgChart1"/>
    <dgm:cxn modelId="{B9E27108-7DBF-4890-93DB-8A6B1BE83EC2}" type="presParOf" srcId="{2D1BD9FE-8396-49C0-B079-BB2CF9DD6C30}" destId="{41F703CF-F84F-4FEA-9462-C4A5F3768CC8}" srcOrd="0" destOrd="0" presId="urn:microsoft.com/office/officeart/2005/8/layout/orgChart1"/>
    <dgm:cxn modelId="{417CA17A-7FD3-4416-8C51-E27AFDF77F12}" type="presParOf" srcId="{41F703CF-F84F-4FEA-9462-C4A5F3768CC8}" destId="{35D056EE-0506-44F3-81FB-0451E5798D40}" srcOrd="0" destOrd="0" presId="urn:microsoft.com/office/officeart/2005/8/layout/orgChart1"/>
    <dgm:cxn modelId="{E1847474-4972-4371-8177-C1BF145ED031}" type="presParOf" srcId="{41F703CF-F84F-4FEA-9462-C4A5F3768CC8}" destId="{B787F099-DD1C-484F-9CF5-DDEACBE8458A}" srcOrd="1" destOrd="0" presId="urn:microsoft.com/office/officeart/2005/8/layout/orgChart1"/>
    <dgm:cxn modelId="{8CA47950-811F-476E-B766-34AA1CB8709B}" type="presParOf" srcId="{2D1BD9FE-8396-49C0-B079-BB2CF9DD6C30}" destId="{88C52F42-9EF7-4E89-AFD9-3D313A872625}" srcOrd="1" destOrd="0" presId="urn:microsoft.com/office/officeart/2005/8/layout/orgChart1"/>
    <dgm:cxn modelId="{ADECCDA6-3C7A-4D84-A9F2-7DF66229E70B}" type="presParOf" srcId="{2D1BD9FE-8396-49C0-B079-BB2CF9DD6C30}" destId="{7528A379-E215-46B6-A663-4BACBC7CDEDD}" srcOrd="2" destOrd="0" presId="urn:microsoft.com/office/officeart/2005/8/layout/orgChart1"/>
    <dgm:cxn modelId="{6CA109E5-5019-4C5B-84AC-002101D23981}" type="presParOf" srcId="{E69D68D2-C136-4061-A4A7-F978485DF6FE}" destId="{3FAA7955-BB6D-48C3-9D7D-FBE254C703EF}" srcOrd="2" destOrd="0" presId="urn:microsoft.com/office/officeart/2005/8/layout/orgChart1"/>
    <dgm:cxn modelId="{161DDF08-99F0-43DD-A821-D71C4A065A7F}" type="presParOf" srcId="{E69D68D2-C136-4061-A4A7-F978485DF6FE}" destId="{F23FE390-E3A9-49C1-ACA7-56587C21106F}" srcOrd="3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0E742746-97FE-410F-956F-373D7087C811}" type="presParOf" srcId="{E69D68D2-C136-4061-A4A7-F978485DF6FE}" destId="{E6E7F05F-8DA4-4428-AE62-6547C91E67CD}" srcOrd="4" destOrd="0" presId="urn:microsoft.com/office/officeart/2005/8/layout/orgChart1"/>
    <dgm:cxn modelId="{EB615A5C-054B-4C63-8CD1-C810E3264A29}" type="presParOf" srcId="{E69D68D2-C136-4061-A4A7-F978485DF6FE}" destId="{B1594022-5923-4B85-8F8B-36EF66254E44}" srcOrd="5" destOrd="0" presId="urn:microsoft.com/office/officeart/2005/8/layout/orgChart1"/>
    <dgm:cxn modelId="{F528E989-2F74-4C4C-A1CE-40369D31B7C0}" type="presParOf" srcId="{B1594022-5923-4B85-8F8B-36EF66254E44}" destId="{FB38C8CD-D912-431B-9C80-F6FD4B8FBE7D}" srcOrd="0" destOrd="0" presId="urn:microsoft.com/office/officeart/2005/8/layout/orgChart1"/>
    <dgm:cxn modelId="{452D27C2-FD7C-410A-9E09-254DDB689B99}" type="presParOf" srcId="{FB38C8CD-D912-431B-9C80-F6FD4B8FBE7D}" destId="{A71D507F-0A71-433D-9E63-DBDD2168E62D}" srcOrd="0" destOrd="0" presId="urn:microsoft.com/office/officeart/2005/8/layout/orgChart1"/>
    <dgm:cxn modelId="{2AA00119-3430-45BB-AAB7-4845CCDDDF4B}" type="presParOf" srcId="{FB38C8CD-D912-431B-9C80-F6FD4B8FBE7D}" destId="{FFAE0918-E57C-4330-A40D-9F834200DF38}" srcOrd="1" destOrd="0" presId="urn:microsoft.com/office/officeart/2005/8/layout/orgChart1"/>
    <dgm:cxn modelId="{ED819396-E7FC-4514-AEB1-91C541B76F9F}" type="presParOf" srcId="{B1594022-5923-4B85-8F8B-36EF66254E44}" destId="{75071A9C-CBA8-4D01-9A16-7961B52DE258}" srcOrd="1" destOrd="0" presId="urn:microsoft.com/office/officeart/2005/8/layout/orgChart1"/>
    <dgm:cxn modelId="{B1C21BF1-B91E-4B88-9FE4-3C9DE62BC1BA}" type="presParOf" srcId="{B1594022-5923-4B85-8F8B-36EF66254E44}" destId="{8839DD24-6964-44FA-BA15-FB137F381DB8}" srcOrd="2" destOrd="0" presId="urn:microsoft.com/office/officeart/2005/8/layout/orgChart1"/>
    <dgm:cxn modelId="{83CA0714-675C-4C2F-907D-D623128B4ED7}" type="presParOf" srcId="{E69D68D2-C136-4061-A4A7-F978485DF6FE}" destId="{0E843AC2-0177-4043-9CBC-1B6636EB1563}" srcOrd="6" destOrd="0" presId="urn:microsoft.com/office/officeart/2005/8/layout/orgChart1"/>
    <dgm:cxn modelId="{ECAC930E-E576-44BA-9EA1-DAC880B69103}" type="presParOf" srcId="{E69D68D2-C136-4061-A4A7-F978485DF6FE}" destId="{E9E81F76-A84D-4BA4-A948-974C47B72B69}" srcOrd="7" destOrd="0" presId="urn:microsoft.com/office/officeart/2005/8/layout/orgChart1"/>
    <dgm:cxn modelId="{D3E54797-F397-4C2E-B89A-D08E0A6BECB9}" type="presParOf" srcId="{E9E81F76-A84D-4BA4-A948-974C47B72B69}" destId="{08AF6CFE-2EB3-4C09-8F56-6F1C91593CFB}" srcOrd="0" destOrd="0" presId="urn:microsoft.com/office/officeart/2005/8/layout/orgChart1"/>
    <dgm:cxn modelId="{2EFB9943-6FEA-423A-969C-11E1160F4323}" type="presParOf" srcId="{08AF6CFE-2EB3-4C09-8F56-6F1C91593CFB}" destId="{AAD2204E-CC92-4C55-BA20-067DED1315D6}" srcOrd="0" destOrd="0" presId="urn:microsoft.com/office/officeart/2005/8/layout/orgChart1"/>
    <dgm:cxn modelId="{7E750760-6266-49B8-A6A6-A24C88C45047}" type="presParOf" srcId="{08AF6CFE-2EB3-4C09-8F56-6F1C91593CFB}" destId="{333F6B35-AC03-4DC6-84CB-FAFDD8F46BE8}" srcOrd="1" destOrd="0" presId="urn:microsoft.com/office/officeart/2005/8/layout/orgChart1"/>
    <dgm:cxn modelId="{534B1887-E3A6-4EFC-A165-AB8F0EE9F16D}" type="presParOf" srcId="{E9E81F76-A84D-4BA4-A948-974C47B72B69}" destId="{24CE914A-2392-4D2E-A86C-1080BBB66BB0}" srcOrd="1" destOrd="0" presId="urn:microsoft.com/office/officeart/2005/8/layout/orgChart1"/>
    <dgm:cxn modelId="{069A3C55-AC92-4DA1-ABED-7418791157E6}" type="presParOf" srcId="{E9E81F76-A84D-4BA4-A948-974C47B72B69}" destId="{33F1F027-A413-4597-AD72-8E9D19C65806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A55734-777E-4425-827F-F33EC4EA945D}">
      <dgm:prSet custT="1"/>
      <dgm:spPr>
        <a:solidFill>
          <a:srgbClr val="00B050"/>
        </a:solidFill>
      </dgm:spPr>
      <dgm:t>
        <a:bodyPr/>
        <a:lstStyle/>
        <a:p>
          <a:r>
            <a:rPr lang="tr-TR" sz="1800"/>
            <a:t>Ortam Sıcaklığı İşleme</a:t>
          </a:r>
        </a:p>
      </dgm:t>
    </dgm:pt>
    <dgm:pt modelId="{CC80E69F-C6B0-4882-8647-21609B3DFBE2}" type="parTrans" cxnId="{EE77EF1B-0E4C-42EF-8D4D-6DF40D19C5AA}">
      <dgm:prSet/>
      <dgm:spPr/>
      <dgm:t>
        <a:bodyPr/>
        <a:lstStyle/>
        <a:p>
          <a:endParaRPr lang="tr-TR" sz="3200"/>
        </a:p>
      </dgm:t>
    </dgm:pt>
    <dgm:pt modelId="{49922AC0-32ED-497E-A765-9F3CC0D6085C}" type="sibTrans" cxnId="{EE77EF1B-0E4C-42EF-8D4D-6DF40D19C5AA}">
      <dgm:prSet/>
      <dgm:spPr/>
      <dgm:t>
        <a:bodyPr/>
        <a:lstStyle/>
        <a:p>
          <a:endParaRPr lang="tr-TR" sz="3200"/>
        </a:p>
      </dgm:t>
    </dgm:pt>
    <dgm:pt modelId="{8EE20E6A-C02C-4FA2-BE79-AB790D6580AF}">
      <dgm:prSet custT="1"/>
      <dgm:spPr/>
      <dgm:t>
        <a:bodyPr/>
        <a:lstStyle/>
        <a:p>
          <a:r>
            <a:rPr lang="tr-TR" sz="1800" dirty="0"/>
            <a:t>Hammadde hazırlık</a:t>
          </a:r>
        </a:p>
      </dgm:t>
    </dgm:pt>
    <dgm:pt modelId="{D0EB42C7-2E96-4AC3-9624-B8CAC4337DC6}" type="parTrans" cxnId="{213438FE-F4E2-4390-9367-62A41732EEB3}">
      <dgm:prSet/>
      <dgm:spPr/>
      <dgm:t>
        <a:bodyPr/>
        <a:lstStyle/>
        <a:p>
          <a:endParaRPr lang="tr-TR" sz="3200"/>
        </a:p>
      </dgm:t>
    </dgm:pt>
    <dgm:pt modelId="{4230C9AE-4DBA-453B-9EBC-CDE5457B178C}" type="sibTrans" cxnId="{213438FE-F4E2-4390-9367-62A41732EEB3}">
      <dgm:prSet/>
      <dgm:spPr/>
      <dgm:t>
        <a:bodyPr/>
        <a:lstStyle/>
        <a:p>
          <a:endParaRPr lang="tr-TR" sz="3200"/>
        </a:p>
      </dgm:t>
    </dgm:pt>
    <dgm:pt modelId="{5B4B9281-4275-46DE-9F88-B80BD95AA02D}">
      <dgm:prSet custT="1"/>
      <dgm:spPr/>
      <dgm:t>
        <a:bodyPr/>
        <a:lstStyle/>
        <a:p>
          <a:r>
            <a:rPr lang="tr-TR" sz="1800" dirty="0" err="1"/>
            <a:t>Ekstraksiyon</a:t>
          </a:r>
          <a:r>
            <a:rPr lang="tr-TR" sz="1800" dirty="0"/>
            <a:t> ve gıda bileşenlerinin ayrılması</a:t>
          </a:r>
        </a:p>
      </dgm:t>
    </dgm:pt>
    <dgm:pt modelId="{84B06F09-EEBB-4B87-A50B-DAFA2734A6B1}" type="parTrans" cxnId="{2522CBCE-5340-40B6-A7E8-DE7DFBEDA953}">
      <dgm:prSet/>
      <dgm:spPr/>
      <dgm:t>
        <a:bodyPr/>
        <a:lstStyle/>
        <a:p>
          <a:endParaRPr lang="tr-TR" sz="3200"/>
        </a:p>
      </dgm:t>
    </dgm:pt>
    <dgm:pt modelId="{15C80566-2D90-4DFF-A87E-ED297313C76E}" type="sibTrans" cxnId="{2522CBCE-5340-40B6-A7E8-DE7DFBEDA953}">
      <dgm:prSet/>
      <dgm:spPr/>
      <dgm:t>
        <a:bodyPr/>
        <a:lstStyle/>
        <a:p>
          <a:endParaRPr lang="tr-TR" sz="3200"/>
        </a:p>
      </dgm:t>
    </dgm:pt>
    <dgm:pt modelId="{E6669A64-3994-429B-80A6-628A288E8F27}">
      <dgm:prSet custT="1"/>
      <dgm:spPr/>
      <dgm:t>
        <a:bodyPr/>
        <a:lstStyle/>
        <a:p>
          <a:r>
            <a:rPr lang="tr-TR" sz="1800" dirty="0"/>
            <a:t>Boyut küçültme </a:t>
          </a:r>
        </a:p>
      </dgm:t>
    </dgm:pt>
    <dgm:pt modelId="{215D593C-ED11-484A-A7CE-143018706CDE}" type="parTrans" cxnId="{56C7A37F-7572-46B5-8F0F-2BD167ECD863}">
      <dgm:prSet/>
      <dgm:spPr/>
      <dgm:t>
        <a:bodyPr/>
        <a:lstStyle/>
        <a:p>
          <a:endParaRPr lang="tr-TR" sz="3200"/>
        </a:p>
      </dgm:t>
    </dgm:pt>
    <dgm:pt modelId="{E4F8F719-CE44-4B3B-AE41-4EA51148B365}" type="sibTrans" cxnId="{56C7A37F-7572-46B5-8F0F-2BD167ECD863}">
      <dgm:prSet/>
      <dgm:spPr/>
      <dgm:t>
        <a:bodyPr/>
        <a:lstStyle/>
        <a:p>
          <a:endParaRPr lang="tr-TR" sz="3200"/>
        </a:p>
      </dgm:t>
    </dgm:pt>
    <dgm:pt modelId="{6480F312-DEB4-4BC2-BA22-A9CA4B9DF96D}">
      <dgm:prSet custT="1"/>
      <dgm:spPr/>
      <dgm:t>
        <a:bodyPr/>
        <a:lstStyle/>
        <a:p>
          <a:r>
            <a:rPr lang="tr-TR" sz="1800" dirty="0"/>
            <a:t>Karıştırma, şekillendirme ve kaplama</a:t>
          </a:r>
        </a:p>
      </dgm:t>
    </dgm:pt>
    <dgm:pt modelId="{FC6F2C8C-F69B-4ABC-AE41-C7F36C0A334B}" type="parTrans" cxnId="{1E2FC448-5E97-4237-89F6-0DCD97314DA2}">
      <dgm:prSet/>
      <dgm:spPr/>
      <dgm:t>
        <a:bodyPr/>
        <a:lstStyle/>
        <a:p>
          <a:endParaRPr lang="tr-TR" sz="3200"/>
        </a:p>
      </dgm:t>
    </dgm:pt>
    <dgm:pt modelId="{B15A1C33-67EA-4BB4-A6C8-4C15CE59A9E1}" type="sibTrans" cxnId="{1E2FC448-5E97-4237-89F6-0DCD97314DA2}">
      <dgm:prSet/>
      <dgm:spPr/>
      <dgm:t>
        <a:bodyPr/>
        <a:lstStyle/>
        <a:p>
          <a:endParaRPr lang="tr-TR" sz="3200"/>
        </a:p>
      </dgm:t>
    </dgm:pt>
    <dgm:pt modelId="{77FC98B1-44E4-4B6D-AE92-BD105DA7A544}">
      <dgm:prSet custT="1"/>
      <dgm:spPr/>
      <dgm:t>
        <a:bodyPr/>
        <a:lstStyle/>
        <a:p>
          <a:r>
            <a:rPr lang="tr-TR" sz="1800" dirty="0"/>
            <a:t>Gıda </a:t>
          </a:r>
          <a:r>
            <a:rPr lang="tr-TR" sz="1800" dirty="0" err="1"/>
            <a:t>biyoteknolojisi</a:t>
          </a:r>
          <a:endParaRPr lang="tr-TR" sz="1800" dirty="0"/>
        </a:p>
      </dgm:t>
    </dgm:pt>
    <dgm:pt modelId="{BD7F0670-6D90-47C4-8648-B9198EA6CB81}" type="parTrans" cxnId="{0F825BAE-52AD-4315-923A-7AA0DE6832A1}">
      <dgm:prSet/>
      <dgm:spPr/>
      <dgm:t>
        <a:bodyPr/>
        <a:lstStyle/>
        <a:p>
          <a:endParaRPr lang="tr-TR" sz="3200"/>
        </a:p>
      </dgm:t>
    </dgm:pt>
    <dgm:pt modelId="{EA260F89-F70D-45AF-9794-6E76B48A1A30}" type="sibTrans" cxnId="{0F825BAE-52AD-4315-923A-7AA0DE6832A1}">
      <dgm:prSet/>
      <dgm:spPr/>
      <dgm:t>
        <a:bodyPr/>
        <a:lstStyle/>
        <a:p>
          <a:endParaRPr lang="tr-TR" sz="3200"/>
        </a:p>
      </dgm:t>
    </dgm:pt>
    <dgm:pt modelId="{4B47E6D8-8379-4649-9E7E-619176EFC5CD}">
      <dgm:prSet custT="1"/>
      <dgm:spPr/>
      <dgm:t>
        <a:bodyPr/>
        <a:lstStyle/>
        <a:p>
          <a:r>
            <a:rPr lang="tr-TR" sz="1800" dirty="0"/>
            <a:t>En az işleme yöntemleri</a:t>
          </a:r>
        </a:p>
      </dgm:t>
    </dgm:pt>
    <dgm:pt modelId="{AF865B95-D7E4-400E-9AD8-5D2B48BB8574}" type="sibTrans" cxnId="{33EB6DED-47D5-426E-8BC4-1DB99FAA38E0}">
      <dgm:prSet/>
      <dgm:spPr/>
      <dgm:t>
        <a:bodyPr/>
        <a:lstStyle/>
        <a:p>
          <a:endParaRPr lang="tr-TR" sz="3200"/>
        </a:p>
      </dgm:t>
    </dgm:pt>
    <dgm:pt modelId="{31A6F5A8-B2F9-4841-9F3A-CAABE5B4655D}" type="parTrans" cxnId="{33EB6DED-47D5-426E-8BC4-1DB99FAA38E0}">
      <dgm:prSet/>
      <dgm:spPr/>
      <dgm:t>
        <a:bodyPr/>
        <a:lstStyle/>
        <a:p>
          <a:endParaRPr lang="tr-TR" sz="3200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1800" dirty="0"/>
            <a:t>Temel İşlemler</a:t>
          </a:r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3200"/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3200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F6EA8FA3-D5BB-46B8-B615-4C9158A11447}" type="pres">
      <dgm:prSet presAssocID="{CC80E69F-C6B0-4882-8647-21609B3DFBE2}" presName="Name35" presStyleLbl="parChTrans1D2" presStyleIdx="0" presStyleCnt="1"/>
      <dgm:spPr/>
    </dgm:pt>
    <dgm:pt modelId="{2D1BD9FE-8396-49C0-B079-BB2CF9DD6C30}" type="pres">
      <dgm:prSet presAssocID="{05A55734-777E-4425-827F-F33EC4EA945D}" presName="hierRoot2" presStyleCnt="0">
        <dgm:presLayoutVars>
          <dgm:hierBranch/>
        </dgm:presLayoutVars>
      </dgm:prSet>
      <dgm:spPr/>
    </dgm:pt>
    <dgm:pt modelId="{41F703CF-F84F-4FEA-9462-C4A5F3768CC8}" type="pres">
      <dgm:prSet presAssocID="{05A55734-777E-4425-827F-F33EC4EA945D}" presName="rootComposite" presStyleCnt="0"/>
      <dgm:spPr/>
    </dgm:pt>
    <dgm:pt modelId="{35D056EE-0506-44F3-81FB-0451E5798D40}" type="pres">
      <dgm:prSet presAssocID="{05A55734-777E-4425-827F-F33EC4EA945D}" presName="rootText" presStyleLbl="node2" presStyleIdx="0" presStyleCnt="1" custScaleY="149137">
        <dgm:presLayoutVars>
          <dgm:chPref val="3"/>
        </dgm:presLayoutVars>
      </dgm:prSet>
      <dgm:spPr/>
    </dgm:pt>
    <dgm:pt modelId="{B787F099-DD1C-484F-9CF5-DDEACBE8458A}" type="pres">
      <dgm:prSet presAssocID="{05A55734-777E-4425-827F-F33EC4EA945D}" presName="rootConnector" presStyleLbl="node2" presStyleIdx="0" presStyleCnt="1"/>
      <dgm:spPr/>
    </dgm:pt>
    <dgm:pt modelId="{88C52F42-9EF7-4E89-AFD9-3D313A872625}" type="pres">
      <dgm:prSet presAssocID="{05A55734-777E-4425-827F-F33EC4EA945D}" presName="hierChild4" presStyleCnt="0"/>
      <dgm:spPr/>
    </dgm:pt>
    <dgm:pt modelId="{837E5B28-3E0C-4723-A9FD-86ADAF183F83}" type="pres">
      <dgm:prSet presAssocID="{D0EB42C7-2E96-4AC3-9624-B8CAC4337DC6}" presName="Name35" presStyleLbl="parChTrans1D3" presStyleIdx="0" presStyleCnt="6"/>
      <dgm:spPr/>
    </dgm:pt>
    <dgm:pt modelId="{26E72782-E678-4E30-BD41-491639D1772E}" type="pres">
      <dgm:prSet presAssocID="{8EE20E6A-C02C-4FA2-BE79-AB790D6580AF}" presName="hierRoot2" presStyleCnt="0">
        <dgm:presLayoutVars>
          <dgm:hierBranch val="init"/>
        </dgm:presLayoutVars>
      </dgm:prSet>
      <dgm:spPr/>
    </dgm:pt>
    <dgm:pt modelId="{E8952F23-C21F-4EC5-8015-8F0346F34FFF}" type="pres">
      <dgm:prSet presAssocID="{8EE20E6A-C02C-4FA2-BE79-AB790D6580AF}" presName="rootComposite" presStyleCnt="0"/>
      <dgm:spPr/>
    </dgm:pt>
    <dgm:pt modelId="{3CFC2458-26D0-437B-9B01-16244F154C5B}" type="pres">
      <dgm:prSet presAssocID="{8EE20E6A-C02C-4FA2-BE79-AB790D6580AF}" presName="rootText" presStyleLbl="node3" presStyleIdx="0" presStyleCnt="6" custScaleY="149137">
        <dgm:presLayoutVars>
          <dgm:chPref val="3"/>
        </dgm:presLayoutVars>
      </dgm:prSet>
      <dgm:spPr/>
    </dgm:pt>
    <dgm:pt modelId="{B3B79C27-CAD3-43D9-9E7C-F1FC2730E091}" type="pres">
      <dgm:prSet presAssocID="{8EE20E6A-C02C-4FA2-BE79-AB790D6580AF}" presName="rootConnector" presStyleLbl="node3" presStyleIdx="0" presStyleCnt="6"/>
      <dgm:spPr/>
    </dgm:pt>
    <dgm:pt modelId="{545BF2A0-11BA-4AA4-8004-3269143DCE11}" type="pres">
      <dgm:prSet presAssocID="{8EE20E6A-C02C-4FA2-BE79-AB790D6580AF}" presName="hierChild4" presStyleCnt="0"/>
      <dgm:spPr/>
    </dgm:pt>
    <dgm:pt modelId="{4D3467FF-E05B-47D6-9038-35F859FE3966}" type="pres">
      <dgm:prSet presAssocID="{8EE20E6A-C02C-4FA2-BE79-AB790D6580AF}" presName="hierChild5" presStyleCnt="0"/>
      <dgm:spPr/>
    </dgm:pt>
    <dgm:pt modelId="{D2EF3EAB-E783-494A-B011-1534173A28BC}" type="pres">
      <dgm:prSet presAssocID="{84B06F09-EEBB-4B87-A50B-DAFA2734A6B1}" presName="Name35" presStyleLbl="parChTrans1D3" presStyleIdx="1" presStyleCnt="6"/>
      <dgm:spPr/>
    </dgm:pt>
    <dgm:pt modelId="{77CF9EBC-178D-4BBD-B23A-ADECE32E05CA}" type="pres">
      <dgm:prSet presAssocID="{5B4B9281-4275-46DE-9F88-B80BD95AA02D}" presName="hierRoot2" presStyleCnt="0">
        <dgm:presLayoutVars>
          <dgm:hierBranch/>
        </dgm:presLayoutVars>
      </dgm:prSet>
      <dgm:spPr/>
    </dgm:pt>
    <dgm:pt modelId="{BB660727-860A-4782-925C-6B6A4EA6AA2C}" type="pres">
      <dgm:prSet presAssocID="{5B4B9281-4275-46DE-9F88-B80BD95AA02D}" presName="rootComposite" presStyleCnt="0"/>
      <dgm:spPr/>
    </dgm:pt>
    <dgm:pt modelId="{366BB73F-3CC2-48E1-8979-78258E4A8165}" type="pres">
      <dgm:prSet presAssocID="{5B4B9281-4275-46DE-9F88-B80BD95AA02D}" presName="rootText" presStyleLbl="node3" presStyleIdx="1" presStyleCnt="6" custScaleY="149137">
        <dgm:presLayoutVars>
          <dgm:chPref val="3"/>
        </dgm:presLayoutVars>
      </dgm:prSet>
      <dgm:spPr/>
    </dgm:pt>
    <dgm:pt modelId="{AB639BBB-91AA-4B1A-97EC-1AF6E967C3CD}" type="pres">
      <dgm:prSet presAssocID="{5B4B9281-4275-46DE-9F88-B80BD95AA02D}" presName="rootConnector" presStyleLbl="node3" presStyleIdx="1" presStyleCnt="6"/>
      <dgm:spPr/>
    </dgm:pt>
    <dgm:pt modelId="{B86E9158-F36C-452E-B819-617393E5FDBE}" type="pres">
      <dgm:prSet presAssocID="{5B4B9281-4275-46DE-9F88-B80BD95AA02D}" presName="hierChild4" presStyleCnt="0"/>
      <dgm:spPr/>
    </dgm:pt>
    <dgm:pt modelId="{FABA0897-2DB6-4FA4-B3BE-69EE9AB9AFFB}" type="pres">
      <dgm:prSet presAssocID="{5B4B9281-4275-46DE-9F88-B80BD95AA02D}" presName="hierChild5" presStyleCnt="0"/>
      <dgm:spPr/>
    </dgm:pt>
    <dgm:pt modelId="{934BC532-6EA2-4701-8CFE-AF3A0BEBC881}" type="pres">
      <dgm:prSet presAssocID="{215D593C-ED11-484A-A7CE-143018706CDE}" presName="Name35" presStyleLbl="parChTrans1D3" presStyleIdx="2" presStyleCnt="6"/>
      <dgm:spPr/>
    </dgm:pt>
    <dgm:pt modelId="{9DC31F4F-F0D3-408F-A65D-348E402743DA}" type="pres">
      <dgm:prSet presAssocID="{E6669A64-3994-429B-80A6-628A288E8F27}" presName="hierRoot2" presStyleCnt="0">
        <dgm:presLayoutVars>
          <dgm:hierBranch val="init"/>
        </dgm:presLayoutVars>
      </dgm:prSet>
      <dgm:spPr/>
    </dgm:pt>
    <dgm:pt modelId="{D0C82EDB-5156-4F51-ACD9-CAB328882626}" type="pres">
      <dgm:prSet presAssocID="{E6669A64-3994-429B-80A6-628A288E8F27}" presName="rootComposite" presStyleCnt="0"/>
      <dgm:spPr/>
    </dgm:pt>
    <dgm:pt modelId="{73D74BEA-DAB7-49E5-A0BB-559DC5B3D243}" type="pres">
      <dgm:prSet presAssocID="{E6669A64-3994-429B-80A6-628A288E8F27}" presName="rootText" presStyleLbl="node3" presStyleIdx="2" presStyleCnt="6" custScaleY="149137">
        <dgm:presLayoutVars>
          <dgm:chPref val="3"/>
        </dgm:presLayoutVars>
      </dgm:prSet>
      <dgm:spPr/>
    </dgm:pt>
    <dgm:pt modelId="{FB6A0539-7FBD-47DA-8A17-D4B8164953CB}" type="pres">
      <dgm:prSet presAssocID="{E6669A64-3994-429B-80A6-628A288E8F27}" presName="rootConnector" presStyleLbl="node3" presStyleIdx="2" presStyleCnt="6"/>
      <dgm:spPr/>
    </dgm:pt>
    <dgm:pt modelId="{417ACBF1-CFB7-4396-94B4-981D7CD23389}" type="pres">
      <dgm:prSet presAssocID="{E6669A64-3994-429B-80A6-628A288E8F27}" presName="hierChild4" presStyleCnt="0"/>
      <dgm:spPr/>
    </dgm:pt>
    <dgm:pt modelId="{5469AB0D-E7B7-411F-9850-09504519B923}" type="pres">
      <dgm:prSet presAssocID="{E6669A64-3994-429B-80A6-628A288E8F27}" presName="hierChild5" presStyleCnt="0"/>
      <dgm:spPr/>
    </dgm:pt>
    <dgm:pt modelId="{F04694D2-1D88-4FA0-87D5-CDBA0C8B3345}" type="pres">
      <dgm:prSet presAssocID="{FC6F2C8C-F69B-4ABC-AE41-C7F36C0A334B}" presName="Name35" presStyleLbl="parChTrans1D3" presStyleIdx="3" presStyleCnt="6"/>
      <dgm:spPr/>
    </dgm:pt>
    <dgm:pt modelId="{98E635BD-ED77-427D-BB91-97F3ACEE2FA1}" type="pres">
      <dgm:prSet presAssocID="{6480F312-DEB4-4BC2-BA22-A9CA4B9DF96D}" presName="hierRoot2" presStyleCnt="0">
        <dgm:presLayoutVars>
          <dgm:hierBranch val="init"/>
        </dgm:presLayoutVars>
      </dgm:prSet>
      <dgm:spPr/>
    </dgm:pt>
    <dgm:pt modelId="{650B8586-3CCD-4C67-A576-C70F613A7125}" type="pres">
      <dgm:prSet presAssocID="{6480F312-DEB4-4BC2-BA22-A9CA4B9DF96D}" presName="rootComposite" presStyleCnt="0"/>
      <dgm:spPr/>
    </dgm:pt>
    <dgm:pt modelId="{CC7CEF51-CC68-44D5-B9CB-95EA7DB7FABA}" type="pres">
      <dgm:prSet presAssocID="{6480F312-DEB4-4BC2-BA22-A9CA4B9DF96D}" presName="rootText" presStyleLbl="node3" presStyleIdx="3" presStyleCnt="6" custScaleY="149137">
        <dgm:presLayoutVars>
          <dgm:chPref val="3"/>
        </dgm:presLayoutVars>
      </dgm:prSet>
      <dgm:spPr/>
    </dgm:pt>
    <dgm:pt modelId="{0D0E5913-91FA-4D5B-8F77-4FB75448AC9B}" type="pres">
      <dgm:prSet presAssocID="{6480F312-DEB4-4BC2-BA22-A9CA4B9DF96D}" presName="rootConnector" presStyleLbl="node3" presStyleIdx="3" presStyleCnt="6"/>
      <dgm:spPr/>
    </dgm:pt>
    <dgm:pt modelId="{1298C7B3-2D22-46EF-ADE1-176E0482E28B}" type="pres">
      <dgm:prSet presAssocID="{6480F312-DEB4-4BC2-BA22-A9CA4B9DF96D}" presName="hierChild4" presStyleCnt="0"/>
      <dgm:spPr/>
    </dgm:pt>
    <dgm:pt modelId="{63940F2E-16A2-4C73-9A0A-B1ACABB13769}" type="pres">
      <dgm:prSet presAssocID="{6480F312-DEB4-4BC2-BA22-A9CA4B9DF96D}" presName="hierChild5" presStyleCnt="0"/>
      <dgm:spPr/>
    </dgm:pt>
    <dgm:pt modelId="{3AF36739-07A9-40F4-AC88-C5C94018C261}" type="pres">
      <dgm:prSet presAssocID="{BD7F0670-6D90-47C4-8648-B9198EA6CB81}" presName="Name35" presStyleLbl="parChTrans1D3" presStyleIdx="4" presStyleCnt="6"/>
      <dgm:spPr/>
    </dgm:pt>
    <dgm:pt modelId="{1C0D5F1D-3FB0-4D1A-A78B-7E88584AD4C6}" type="pres">
      <dgm:prSet presAssocID="{77FC98B1-44E4-4B6D-AE92-BD105DA7A544}" presName="hierRoot2" presStyleCnt="0">
        <dgm:presLayoutVars>
          <dgm:hierBranch val="init"/>
        </dgm:presLayoutVars>
      </dgm:prSet>
      <dgm:spPr/>
    </dgm:pt>
    <dgm:pt modelId="{25BA088B-181B-44B5-89EE-9F34A778CE5B}" type="pres">
      <dgm:prSet presAssocID="{77FC98B1-44E4-4B6D-AE92-BD105DA7A544}" presName="rootComposite" presStyleCnt="0"/>
      <dgm:spPr/>
    </dgm:pt>
    <dgm:pt modelId="{40A9DF31-2E53-410B-8026-4E66962FB703}" type="pres">
      <dgm:prSet presAssocID="{77FC98B1-44E4-4B6D-AE92-BD105DA7A544}" presName="rootText" presStyleLbl="node3" presStyleIdx="4" presStyleCnt="6" custScaleY="149137">
        <dgm:presLayoutVars>
          <dgm:chPref val="3"/>
        </dgm:presLayoutVars>
      </dgm:prSet>
      <dgm:spPr/>
    </dgm:pt>
    <dgm:pt modelId="{48802D09-BEDC-4BA6-9595-90B8DCDCACCD}" type="pres">
      <dgm:prSet presAssocID="{77FC98B1-44E4-4B6D-AE92-BD105DA7A544}" presName="rootConnector" presStyleLbl="node3" presStyleIdx="4" presStyleCnt="6"/>
      <dgm:spPr/>
    </dgm:pt>
    <dgm:pt modelId="{F4ABD99C-B522-4710-B9CE-3DD784E4D45D}" type="pres">
      <dgm:prSet presAssocID="{77FC98B1-44E4-4B6D-AE92-BD105DA7A544}" presName="hierChild4" presStyleCnt="0"/>
      <dgm:spPr/>
    </dgm:pt>
    <dgm:pt modelId="{496F9461-2016-4B30-AF42-75183E584A78}" type="pres">
      <dgm:prSet presAssocID="{77FC98B1-44E4-4B6D-AE92-BD105DA7A544}" presName="hierChild5" presStyleCnt="0"/>
      <dgm:spPr/>
    </dgm:pt>
    <dgm:pt modelId="{279DD390-45DB-4F55-9B98-98B34109046A}" type="pres">
      <dgm:prSet presAssocID="{31A6F5A8-B2F9-4841-9F3A-CAABE5B4655D}" presName="Name35" presStyleLbl="parChTrans1D3" presStyleIdx="5" presStyleCnt="6"/>
      <dgm:spPr/>
    </dgm:pt>
    <dgm:pt modelId="{5B358DDE-65B5-4008-9886-216BB05524A2}" type="pres">
      <dgm:prSet presAssocID="{4B47E6D8-8379-4649-9E7E-619176EFC5CD}" presName="hierRoot2" presStyleCnt="0">
        <dgm:presLayoutVars>
          <dgm:hierBranch val="init"/>
        </dgm:presLayoutVars>
      </dgm:prSet>
      <dgm:spPr/>
    </dgm:pt>
    <dgm:pt modelId="{FD753D20-B13C-44B2-A5BF-F4476DEB318F}" type="pres">
      <dgm:prSet presAssocID="{4B47E6D8-8379-4649-9E7E-619176EFC5CD}" presName="rootComposite" presStyleCnt="0"/>
      <dgm:spPr/>
    </dgm:pt>
    <dgm:pt modelId="{25B8BEA7-A4BA-4AF6-8C16-4B1EDDF3F3DC}" type="pres">
      <dgm:prSet presAssocID="{4B47E6D8-8379-4649-9E7E-619176EFC5CD}" presName="rootText" presStyleLbl="node3" presStyleIdx="5" presStyleCnt="6" custScaleY="149137">
        <dgm:presLayoutVars>
          <dgm:chPref val="3"/>
        </dgm:presLayoutVars>
      </dgm:prSet>
      <dgm:spPr/>
    </dgm:pt>
    <dgm:pt modelId="{F7182655-3D0A-42E0-B249-A9D551588410}" type="pres">
      <dgm:prSet presAssocID="{4B47E6D8-8379-4649-9E7E-619176EFC5CD}" presName="rootConnector" presStyleLbl="node3" presStyleIdx="5" presStyleCnt="6"/>
      <dgm:spPr/>
    </dgm:pt>
    <dgm:pt modelId="{E1B40FEE-2210-4061-81DD-2DDFD30C13DC}" type="pres">
      <dgm:prSet presAssocID="{4B47E6D8-8379-4649-9E7E-619176EFC5CD}" presName="hierChild4" presStyleCnt="0"/>
      <dgm:spPr/>
    </dgm:pt>
    <dgm:pt modelId="{5B3EC1CD-D6B7-4548-BAAA-D71114016B12}" type="pres">
      <dgm:prSet presAssocID="{4B47E6D8-8379-4649-9E7E-619176EFC5CD}" presName="hierChild5" presStyleCnt="0"/>
      <dgm:spPr/>
    </dgm:pt>
    <dgm:pt modelId="{7528A379-E215-46B6-A663-4BACBC7CDEDD}" type="pres">
      <dgm:prSet presAssocID="{05A55734-777E-4425-827F-F33EC4EA945D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32F69C02-E329-4089-914B-598799C249F7}" type="presOf" srcId="{E6669A64-3994-429B-80A6-628A288E8F27}" destId="{FB6A0539-7FBD-47DA-8A17-D4B8164953CB}" srcOrd="1" destOrd="0" presId="urn:microsoft.com/office/officeart/2005/8/layout/orgChart1"/>
    <dgm:cxn modelId="{A286E702-647C-4C37-989D-5F039E359033}" type="presOf" srcId="{77FC98B1-44E4-4B6D-AE92-BD105DA7A544}" destId="{48802D09-BEDC-4BA6-9595-90B8DCDCACCD}" srcOrd="1" destOrd="0" presId="urn:microsoft.com/office/officeart/2005/8/layout/orgChart1"/>
    <dgm:cxn modelId="{DD3C981B-9937-4849-A223-D9B5BCC0D447}" type="presOf" srcId="{8EE20E6A-C02C-4FA2-BE79-AB790D6580AF}" destId="{B3B79C27-CAD3-43D9-9E7C-F1FC2730E091}" srcOrd="1" destOrd="0" presId="urn:microsoft.com/office/officeart/2005/8/layout/orgChart1"/>
    <dgm:cxn modelId="{EE77EF1B-0E4C-42EF-8D4D-6DF40D19C5AA}" srcId="{96DC076F-C71E-4664-BFF5-7CD3E68646A8}" destId="{05A55734-777E-4425-827F-F33EC4EA945D}" srcOrd="0" destOrd="0" parTransId="{CC80E69F-C6B0-4882-8647-21609B3DFBE2}" sibTransId="{49922AC0-32ED-497E-A765-9F3CC0D6085C}"/>
    <dgm:cxn modelId="{3F58A420-7133-42E2-A9AD-5306B6014E14}" type="presOf" srcId="{215D593C-ED11-484A-A7CE-143018706CDE}" destId="{934BC532-6EA2-4701-8CFE-AF3A0BEBC881}" srcOrd="0" destOrd="0" presId="urn:microsoft.com/office/officeart/2005/8/layout/orgChart1"/>
    <dgm:cxn modelId="{142A0832-0387-4B25-BC7C-8CB0F1EB248C}" type="presOf" srcId="{84B06F09-EEBB-4B87-A50B-DAFA2734A6B1}" destId="{D2EF3EAB-E783-494A-B011-1534173A28BC}" srcOrd="0" destOrd="0" presId="urn:microsoft.com/office/officeart/2005/8/layout/orgChart1"/>
    <dgm:cxn modelId="{7D4DDD34-0A55-4D77-96B8-365366D001D9}" type="presOf" srcId="{77FC98B1-44E4-4B6D-AE92-BD105DA7A544}" destId="{40A9DF31-2E53-410B-8026-4E66962FB703}" srcOrd="0" destOrd="0" presId="urn:microsoft.com/office/officeart/2005/8/layout/orgChart1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02290539-6DDB-470A-9A1F-788720FC6942}" type="presOf" srcId="{6480F312-DEB4-4BC2-BA22-A9CA4B9DF96D}" destId="{0D0E5913-91FA-4D5B-8F77-4FB75448AC9B}" srcOrd="1" destOrd="0" presId="urn:microsoft.com/office/officeart/2005/8/layout/orgChart1"/>
    <dgm:cxn modelId="{CA12BE64-40B1-4403-9C73-FF603B86D40D}" type="presOf" srcId="{05A55734-777E-4425-827F-F33EC4EA945D}" destId="{35D056EE-0506-44F3-81FB-0451E5798D40}" srcOrd="0" destOrd="0" presId="urn:microsoft.com/office/officeart/2005/8/layout/orgChart1"/>
    <dgm:cxn modelId="{1E2FC448-5E97-4237-89F6-0DCD97314DA2}" srcId="{05A55734-777E-4425-827F-F33EC4EA945D}" destId="{6480F312-DEB4-4BC2-BA22-A9CA4B9DF96D}" srcOrd="3" destOrd="0" parTransId="{FC6F2C8C-F69B-4ABC-AE41-C7F36C0A334B}" sibTransId="{B15A1C33-67EA-4BB4-A6C8-4C15CE59A9E1}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28B3614B-CA85-4304-B8A7-4D0047D2DA22}" type="presOf" srcId="{BD7F0670-6D90-47C4-8648-B9198EA6CB81}" destId="{3AF36739-07A9-40F4-AC88-C5C94018C261}" srcOrd="0" destOrd="0" presId="urn:microsoft.com/office/officeart/2005/8/layout/orgChart1"/>
    <dgm:cxn modelId="{BF06D96E-BCD8-42C7-863D-2FD73039E2D7}" type="presOf" srcId="{5B4B9281-4275-46DE-9F88-B80BD95AA02D}" destId="{AB639BBB-91AA-4B1A-97EC-1AF6E967C3CD}" srcOrd="1" destOrd="0" presId="urn:microsoft.com/office/officeart/2005/8/layout/orgChart1"/>
    <dgm:cxn modelId="{9919EF50-E68A-4D7B-93B7-C8A074A88180}" type="presOf" srcId="{31A6F5A8-B2F9-4841-9F3A-CAABE5B4655D}" destId="{279DD390-45DB-4F55-9B98-98B34109046A}" srcOrd="0" destOrd="0" presId="urn:microsoft.com/office/officeart/2005/8/layout/orgChart1"/>
    <dgm:cxn modelId="{B8F2B757-4B80-4043-9873-10A3236FEABE}" type="presOf" srcId="{5B4B9281-4275-46DE-9F88-B80BD95AA02D}" destId="{366BB73F-3CC2-48E1-8979-78258E4A8165}" srcOrd="0" destOrd="0" presId="urn:microsoft.com/office/officeart/2005/8/layout/orgChart1"/>
    <dgm:cxn modelId="{56C7A37F-7572-46B5-8F0F-2BD167ECD863}" srcId="{05A55734-777E-4425-827F-F33EC4EA945D}" destId="{E6669A64-3994-429B-80A6-628A288E8F27}" srcOrd="2" destOrd="0" parTransId="{215D593C-ED11-484A-A7CE-143018706CDE}" sibTransId="{E4F8F719-CE44-4B3B-AE41-4EA51148B365}"/>
    <dgm:cxn modelId="{EE428F86-93C0-428B-96A3-11759E4E28E8}" type="presOf" srcId="{4B47E6D8-8379-4649-9E7E-619176EFC5CD}" destId="{25B8BEA7-A4BA-4AF6-8C16-4B1EDDF3F3DC}" srcOrd="0" destOrd="0" presId="urn:microsoft.com/office/officeart/2005/8/layout/orgChart1"/>
    <dgm:cxn modelId="{15901B8D-FD76-444C-BD5C-DA72BB5C0081}" type="presOf" srcId="{05A55734-777E-4425-827F-F33EC4EA945D}" destId="{B787F099-DD1C-484F-9CF5-DDEACBE8458A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70A2E496-EAA5-4EA5-8C16-EC46B6599F4E}" type="presOf" srcId="{CC80E69F-C6B0-4882-8647-21609B3DFBE2}" destId="{F6EA8FA3-D5BB-46B8-B615-4C9158A11447}" srcOrd="0" destOrd="0" presId="urn:microsoft.com/office/officeart/2005/8/layout/orgChart1"/>
    <dgm:cxn modelId="{0F825BAE-52AD-4315-923A-7AA0DE6832A1}" srcId="{05A55734-777E-4425-827F-F33EC4EA945D}" destId="{77FC98B1-44E4-4B6D-AE92-BD105DA7A544}" srcOrd="4" destOrd="0" parTransId="{BD7F0670-6D90-47C4-8648-B9198EA6CB81}" sibTransId="{EA260F89-F70D-45AF-9794-6E76B48A1A30}"/>
    <dgm:cxn modelId="{A29206B5-97CA-433D-8D94-60D90AC20FE8}" type="presOf" srcId="{E6669A64-3994-429B-80A6-628A288E8F27}" destId="{73D74BEA-DAB7-49E5-A0BB-559DC5B3D243}" srcOrd="0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52894DC5-3BB7-4460-B2BE-FE583976711E}" type="presOf" srcId="{FC6F2C8C-F69B-4ABC-AE41-C7F36C0A334B}" destId="{F04694D2-1D88-4FA0-87D5-CDBA0C8B3345}" srcOrd="0" destOrd="0" presId="urn:microsoft.com/office/officeart/2005/8/layout/orgChart1"/>
    <dgm:cxn modelId="{0E4BAFC5-6068-4755-B2A1-31A9C620C6A3}" type="presOf" srcId="{4B47E6D8-8379-4649-9E7E-619176EFC5CD}" destId="{F7182655-3D0A-42E0-B249-A9D551588410}" srcOrd="1" destOrd="0" presId="urn:microsoft.com/office/officeart/2005/8/layout/orgChart1"/>
    <dgm:cxn modelId="{D631C9C9-9CCA-4BFB-B0E2-41AB9A443E43}" type="presOf" srcId="{D0EB42C7-2E96-4AC3-9624-B8CAC4337DC6}" destId="{837E5B28-3E0C-4723-A9FD-86ADAF183F83}" srcOrd="0" destOrd="0" presId="urn:microsoft.com/office/officeart/2005/8/layout/orgChart1"/>
    <dgm:cxn modelId="{2522CBCE-5340-40B6-A7E8-DE7DFBEDA953}" srcId="{05A55734-777E-4425-827F-F33EC4EA945D}" destId="{5B4B9281-4275-46DE-9F88-B80BD95AA02D}" srcOrd="1" destOrd="0" parTransId="{84B06F09-EEBB-4B87-A50B-DAFA2734A6B1}" sibTransId="{15C80566-2D90-4DFF-A87E-ED297313C76E}"/>
    <dgm:cxn modelId="{DC27EBD2-3BB1-4868-8027-4AC579343E70}" type="presOf" srcId="{8EE20E6A-C02C-4FA2-BE79-AB790D6580AF}" destId="{3CFC2458-26D0-437B-9B01-16244F154C5B}" srcOrd="0" destOrd="0" presId="urn:microsoft.com/office/officeart/2005/8/layout/orgChart1"/>
    <dgm:cxn modelId="{33EB6DED-47D5-426E-8BC4-1DB99FAA38E0}" srcId="{05A55734-777E-4425-827F-F33EC4EA945D}" destId="{4B47E6D8-8379-4649-9E7E-619176EFC5CD}" srcOrd="5" destOrd="0" parTransId="{31A6F5A8-B2F9-4841-9F3A-CAABE5B4655D}" sibTransId="{AF865B95-D7E4-400E-9AD8-5D2B48BB8574}"/>
    <dgm:cxn modelId="{3D8CBFF3-4692-4E76-B52D-1F3CD75C9BD5}" type="presOf" srcId="{6480F312-DEB4-4BC2-BA22-A9CA4B9DF96D}" destId="{CC7CEF51-CC68-44D5-B9CB-95EA7DB7FABA}" srcOrd="0" destOrd="0" presId="urn:microsoft.com/office/officeart/2005/8/layout/orgChart1"/>
    <dgm:cxn modelId="{213438FE-F4E2-4390-9367-62A41732EEB3}" srcId="{05A55734-777E-4425-827F-F33EC4EA945D}" destId="{8EE20E6A-C02C-4FA2-BE79-AB790D6580AF}" srcOrd="0" destOrd="0" parTransId="{D0EB42C7-2E96-4AC3-9624-B8CAC4337DC6}" sibTransId="{4230C9AE-4DBA-453B-9EBC-CDE5457B178C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47A387CF-06FC-46E3-9703-965737D5BBF3}" type="presParOf" srcId="{E69D68D2-C136-4061-A4A7-F978485DF6FE}" destId="{F6EA8FA3-D5BB-46B8-B615-4C9158A11447}" srcOrd="0" destOrd="0" presId="urn:microsoft.com/office/officeart/2005/8/layout/orgChart1"/>
    <dgm:cxn modelId="{784AD5B7-F0B7-4319-B926-7C72E6650050}" type="presParOf" srcId="{E69D68D2-C136-4061-A4A7-F978485DF6FE}" destId="{2D1BD9FE-8396-49C0-B079-BB2CF9DD6C30}" srcOrd="1" destOrd="0" presId="urn:microsoft.com/office/officeart/2005/8/layout/orgChart1"/>
    <dgm:cxn modelId="{B9E27108-7DBF-4890-93DB-8A6B1BE83EC2}" type="presParOf" srcId="{2D1BD9FE-8396-49C0-B079-BB2CF9DD6C30}" destId="{41F703CF-F84F-4FEA-9462-C4A5F3768CC8}" srcOrd="0" destOrd="0" presId="urn:microsoft.com/office/officeart/2005/8/layout/orgChart1"/>
    <dgm:cxn modelId="{417CA17A-7FD3-4416-8C51-E27AFDF77F12}" type="presParOf" srcId="{41F703CF-F84F-4FEA-9462-C4A5F3768CC8}" destId="{35D056EE-0506-44F3-81FB-0451E5798D40}" srcOrd="0" destOrd="0" presId="urn:microsoft.com/office/officeart/2005/8/layout/orgChart1"/>
    <dgm:cxn modelId="{E1847474-4972-4371-8177-C1BF145ED031}" type="presParOf" srcId="{41F703CF-F84F-4FEA-9462-C4A5F3768CC8}" destId="{B787F099-DD1C-484F-9CF5-DDEACBE8458A}" srcOrd="1" destOrd="0" presId="urn:microsoft.com/office/officeart/2005/8/layout/orgChart1"/>
    <dgm:cxn modelId="{8CA47950-811F-476E-B766-34AA1CB8709B}" type="presParOf" srcId="{2D1BD9FE-8396-49C0-B079-BB2CF9DD6C30}" destId="{88C52F42-9EF7-4E89-AFD9-3D313A872625}" srcOrd="1" destOrd="0" presId="urn:microsoft.com/office/officeart/2005/8/layout/orgChart1"/>
    <dgm:cxn modelId="{C9D5DCA2-BAD8-4B66-9566-6C06EB7218EC}" type="presParOf" srcId="{88C52F42-9EF7-4E89-AFD9-3D313A872625}" destId="{837E5B28-3E0C-4723-A9FD-86ADAF183F83}" srcOrd="0" destOrd="0" presId="urn:microsoft.com/office/officeart/2005/8/layout/orgChart1"/>
    <dgm:cxn modelId="{FC5FA8C3-D2A1-46FE-8FB2-CF02E032E621}" type="presParOf" srcId="{88C52F42-9EF7-4E89-AFD9-3D313A872625}" destId="{26E72782-E678-4E30-BD41-491639D1772E}" srcOrd="1" destOrd="0" presId="urn:microsoft.com/office/officeart/2005/8/layout/orgChart1"/>
    <dgm:cxn modelId="{9A75A7E9-104A-41DB-B3EB-1127248D857F}" type="presParOf" srcId="{26E72782-E678-4E30-BD41-491639D1772E}" destId="{E8952F23-C21F-4EC5-8015-8F0346F34FFF}" srcOrd="0" destOrd="0" presId="urn:microsoft.com/office/officeart/2005/8/layout/orgChart1"/>
    <dgm:cxn modelId="{2B705044-BCFD-40F0-8127-934E8FB4BDBA}" type="presParOf" srcId="{E8952F23-C21F-4EC5-8015-8F0346F34FFF}" destId="{3CFC2458-26D0-437B-9B01-16244F154C5B}" srcOrd="0" destOrd="0" presId="urn:microsoft.com/office/officeart/2005/8/layout/orgChart1"/>
    <dgm:cxn modelId="{BBC109E6-EABE-44D7-A8CF-CD192A67D769}" type="presParOf" srcId="{E8952F23-C21F-4EC5-8015-8F0346F34FFF}" destId="{B3B79C27-CAD3-43D9-9E7C-F1FC2730E091}" srcOrd="1" destOrd="0" presId="urn:microsoft.com/office/officeart/2005/8/layout/orgChart1"/>
    <dgm:cxn modelId="{349E16C1-4A1E-4DB3-B0C6-7D37C296CA6F}" type="presParOf" srcId="{26E72782-E678-4E30-BD41-491639D1772E}" destId="{545BF2A0-11BA-4AA4-8004-3269143DCE11}" srcOrd="1" destOrd="0" presId="urn:microsoft.com/office/officeart/2005/8/layout/orgChart1"/>
    <dgm:cxn modelId="{E37AA911-A24E-4956-8AF3-45B8DBD325BA}" type="presParOf" srcId="{26E72782-E678-4E30-BD41-491639D1772E}" destId="{4D3467FF-E05B-47D6-9038-35F859FE3966}" srcOrd="2" destOrd="0" presId="urn:microsoft.com/office/officeart/2005/8/layout/orgChart1"/>
    <dgm:cxn modelId="{742C039C-DAE5-4598-8E8A-A93313C7956D}" type="presParOf" srcId="{88C52F42-9EF7-4E89-AFD9-3D313A872625}" destId="{D2EF3EAB-E783-494A-B011-1534173A28BC}" srcOrd="2" destOrd="0" presId="urn:microsoft.com/office/officeart/2005/8/layout/orgChart1"/>
    <dgm:cxn modelId="{15C690DA-1445-4E14-8A34-7F5DFF23EB3F}" type="presParOf" srcId="{88C52F42-9EF7-4E89-AFD9-3D313A872625}" destId="{77CF9EBC-178D-4BBD-B23A-ADECE32E05CA}" srcOrd="3" destOrd="0" presId="urn:microsoft.com/office/officeart/2005/8/layout/orgChart1"/>
    <dgm:cxn modelId="{C649E7DE-4FCF-44D7-B2DC-220EACC9E838}" type="presParOf" srcId="{77CF9EBC-178D-4BBD-B23A-ADECE32E05CA}" destId="{BB660727-860A-4782-925C-6B6A4EA6AA2C}" srcOrd="0" destOrd="0" presId="urn:microsoft.com/office/officeart/2005/8/layout/orgChart1"/>
    <dgm:cxn modelId="{17D34649-6B29-45B0-9DA4-28C00E41580B}" type="presParOf" srcId="{BB660727-860A-4782-925C-6B6A4EA6AA2C}" destId="{366BB73F-3CC2-48E1-8979-78258E4A8165}" srcOrd="0" destOrd="0" presId="urn:microsoft.com/office/officeart/2005/8/layout/orgChart1"/>
    <dgm:cxn modelId="{FF3AD30C-F6CC-405C-8A3F-9E51959592F3}" type="presParOf" srcId="{BB660727-860A-4782-925C-6B6A4EA6AA2C}" destId="{AB639BBB-91AA-4B1A-97EC-1AF6E967C3CD}" srcOrd="1" destOrd="0" presId="urn:microsoft.com/office/officeart/2005/8/layout/orgChart1"/>
    <dgm:cxn modelId="{2D105214-B7C8-429F-9905-2048445F7CE5}" type="presParOf" srcId="{77CF9EBC-178D-4BBD-B23A-ADECE32E05CA}" destId="{B86E9158-F36C-452E-B819-617393E5FDBE}" srcOrd="1" destOrd="0" presId="urn:microsoft.com/office/officeart/2005/8/layout/orgChart1"/>
    <dgm:cxn modelId="{6897FDB2-D60B-4B79-8802-B5A008A66AE1}" type="presParOf" srcId="{77CF9EBC-178D-4BBD-B23A-ADECE32E05CA}" destId="{FABA0897-2DB6-4FA4-B3BE-69EE9AB9AFFB}" srcOrd="2" destOrd="0" presId="urn:microsoft.com/office/officeart/2005/8/layout/orgChart1"/>
    <dgm:cxn modelId="{02952FD7-00F5-4EFC-AFBB-C2971CE3924F}" type="presParOf" srcId="{88C52F42-9EF7-4E89-AFD9-3D313A872625}" destId="{934BC532-6EA2-4701-8CFE-AF3A0BEBC881}" srcOrd="4" destOrd="0" presId="urn:microsoft.com/office/officeart/2005/8/layout/orgChart1"/>
    <dgm:cxn modelId="{7987E918-3033-46DB-ADA5-DE8F06E260B9}" type="presParOf" srcId="{88C52F42-9EF7-4E89-AFD9-3D313A872625}" destId="{9DC31F4F-F0D3-408F-A65D-348E402743DA}" srcOrd="5" destOrd="0" presId="urn:microsoft.com/office/officeart/2005/8/layout/orgChart1"/>
    <dgm:cxn modelId="{4C557C6F-EB72-45E7-8E8A-588397C16E58}" type="presParOf" srcId="{9DC31F4F-F0D3-408F-A65D-348E402743DA}" destId="{D0C82EDB-5156-4F51-ACD9-CAB328882626}" srcOrd="0" destOrd="0" presId="urn:microsoft.com/office/officeart/2005/8/layout/orgChart1"/>
    <dgm:cxn modelId="{A3E8F7FC-D0CF-4F86-A0D8-16035161F4C2}" type="presParOf" srcId="{D0C82EDB-5156-4F51-ACD9-CAB328882626}" destId="{73D74BEA-DAB7-49E5-A0BB-559DC5B3D243}" srcOrd="0" destOrd="0" presId="urn:microsoft.com/office/officeart/2005/8/layout/orgChart1"/>
    <dgm:cxn modelId="{EAEEE883-199A-4C3E-801A-F9ED503CDD30}" type="presParOf" srcId="{D0C82EDB-5156-4F51-ACD9-CAB328882626}" destId="{FB6A0539-7FBD-47DA-8A17-D4B8164953CB}" srcOrd="1" destOrd="0" presId="urn:microsoft.com/office/officeart/2005/8/layout/orgChart1"/>
    <dgm:cxn modelId="{6D1C3EA4-09E4-4CA4-9F5C-97CEE24584D1}" type="presParOf" srcId="{9DC31F4F-F0D3-408F-A65D-348E402743DA}" destId="{417ACBF1-CFB7-4396-94B4-981D7CD23389}" srcOrd="1" destOrd="0" presId="urn:microsoft.com/office/officeart/2005/8/layout/orgChart1"/>
    <dgm:cxn modelId="{B7C1A6DE-199F-47F4-8C58-51CE1A7B38E8}" type="presParOf" srcId="{9DC31F4F-F0D3-408F-A65D-348E402743DA}" destId="{5469AB0D-E7B7-411F-9850-09504519B923}" srcOrd="2" destOrd="0" presId="urn:microsoft.com/office/officeart/2005/8/layout/orgChart1"/>
    <dgm:cxn modelId="{D55CE744-E151-4830-8F90-06164BE65B13}" type="presParOf" srcId="{88C52F42-9EF7-4E89-AFD9-3D313A872625}" destId="{F04694D2-1D88-4FA0-87D5-CDBA0C8B3345}" srcOrd="6" destOrd="0" presId="urn:microsoft.com/office/officeart/2005/8/layout/orgChart1"/>
    <dgm:cxn modelId="{E15C12E1-345D-49E6-BE73-2DF823C94B87}" type="presParOf" srcId="{88C52F42-9EF7-4E89-AFD9-3D313A872625}" destId="{98E635BD-ED77-427D-BB91-97F3ACEE2FA1}" srcOrd="7" destOrd="0" presId="urn:microsoft.com/office/officeart/2005/8/layout/orgChart1"/>
    <dgm:cxn modelId="{930E3697-2121-4AEE-BCEA-794A2C4383A0}" type="presParOf" srcId="{98E635BD-ED77-427D-BB91-97F3ACEE2FA1}" destId="{650B8586-3CCD-4C67-A576-C70F613A7125}" srcOrd="0" destOrd="0" presId="urn:microsoft.com/office/officeart/2005/8/layout/orgChart1"/>
    <dgm:cxn modelId="{3C168D9B-2776-4455-AD0E-EC196056AC93}" type="presParOf" srcId="{650B8586-3CCD-4C67-A576-C70F613A7125}" destId="{CC7CEF51-CC68-44D5-B9CB-95EA7DB7FABA}" srcOrd="0" destOrd="0" presId="urn:microsoft.com/office/officeart/2005/8/layout/orgChart1"/>
    <dgm:cxn modelId="{4EC59455-433B-4855-8FE1-E08FA949A4D5}" type="presParOf" srcId="{650B8586-3CCD-4C67-A576-C70F613A7125}" destId="{0D0E5913-91FA-4D5B-8F77-4FB75448AC9B}" srcOrd="1" destOrd="0" presId="urn:microsoft.com/office/officeart/2005/8/layout/orgChart1"/>
    <dgm:cxn modelId="{FA592DE9-5223-4F96-A228-C0F95737CB2D}" type="presParOf" srcId="{98E635BD-ED77-427D-BB91-97F3ACEE2FA1}" destId="{1298C7B3-2D22-46EF-ADE1-176E0482E28B}" srcOrd="1" destOrd="0" presId="urn:microsoft.com/office/officeart/2005/8/layout/orgChart1"/>
    <dgm:cxn modelId="{8D2DC505-0C7D-411E-9DB8-60B7D4C71BA4}" type="presParOf" srcId="{98E635BD-ED77-427D-BB91-97F3ACEE2FA1}" destId="{63940F2E-16A2-4C73-9A0A-B1ACABB13769}" srcOrd="2" destOrd="0" presId="urn:microsoft.com/office/officeart/2005/8/layout/orgChart1"/>
    <dgm:cxn modelId="{352120F7-44DB-4F14-8E19-E432D99190E7}" type="presParOf" srcId="{88C52F42-9EF7-4E89-AFD9-3D313A872625}" destId="{3AF36739-07A9-40F4-AC88-C5C94018C261}" srcOrd="8" destOrd="0" presId="urn:microsoft.com/office/officeart/2005/8/layout/orgChart1"/>
    <dgm:cxn modelId="{BA5A5B43-7C65-4E54-B2CF-16C4FC4FD327}" type="presParOf" srcId="{88C52F42-9EF7-4E89-AFD9-3D313A872625}" destId="{1C0D5F1D-3FB0-4D1A-A78B-7E88584AD4C6}" srcOrd="9" destOrd="0" presId="urn:microsoft.com/office/officeart/2005/8/layout/orgChart1"/>
    <dgm:cxn modelId="{4DB12C67-C900-4B76-A61E-FAAC7AAC888B}" type="presParOf" srcId="{1C0D5F1D-3FB0-4D1A-A78B-7E88584AD4C6}" destId="{25BA088B-181B-44B5-89EE-9F34A778CE5B}" srcOrd="0" destOrd="0" presId="urn:microsoft.com/office/officeart/2005/8/layout/orgChart1"/>
    <dgm:cxn modelId="{6CFC1133-ABDB-461C-8BA8-CA95BC303972}" type="presParOf" srcId="{25BA088B-181B-44B5-89EE-9F34A778CE5B}" destId="{40A9DF31-2E53-410B-8026-4E66962FB703}" srcOrd="0" destOrd="0" presId="urn:microsoft.com/office/officeart/2005/8/layout/orgChart1"/>
    <dgm:cxn modelId="{F17F2CD1-1E62-4FB3-99E8-12F7ED0884E2}" type="presParOf" srcId="{25BA088B-181B-44B5-89EE-9F34A778CE5B}" destId="{48802D09-BEDC-4BA6-9595-90B8DCDCACCD}" srcOrd="1" destOrd="0" presId="urn:microsoft.com/office/officeart/2005/8/layout/orgChart1"/>
    <dgm:cxn modelId="{51779759-14D2-42C7-972D-9F845A5D84B1}" type="presParOf" srcId="{1C0D5F1D-3FB0-4D1A-A78B-7E88584AD4C6}" destId="{F4ABD99C-B522-4710-B9CE-3DD784E4D45D}" srcOrd="1" destOrd="0" presId="urn:microsoft.com/office/officeart/2005/8/layout/orgChart1"/>
    <dgm:cxn modelId="{9F557E9F-4E57-4D7D-8818-D1411D1E8FB7}" type="presParOf" srcId="{1C0D5F1D-3FB0-4D1A-A78B-7E88584AD4C6}" destId="{496F9461-2016-4B30-AF42-75183E584A78}" srcOrd="2" destOrd="0" presId="urn:microsoft.com/office/officeart/2005/8/layout/orgChart1"/>
    <dgm:cxn modelId="{4E027DD0-3EA6-4A76-A6E1-3715F1216D15}" type="presParOf" srcId="{88C52F42-9EF7-4E89-AFD9-3D313A872625}" destId="{279DD390-45DB-4F55-9B98-98B34109046A}" srcOrd="10" destOrd="0" presId="urn:microsoft.com/office/officeart/2005/8/layout/orgChart1"/>
    <dgm:cxn modelId="{2CC60B13-63BE-4986-BB1C-EDC79AD85774}" type="presParOf" srcId="{88C52F42-9EF7-4E89-AFD9-3D313A872625}" destId="{5B358DDE-65B5-4008-9886-216BB05524A2}" srcOrd="11" destOrd="0" presId="urn:microsoft.com/office/officeart/2005/8/layout/orgChart1"/>
    <dgm:cxn modelId="{55C9D29D-2AD6-47DE-8E84-8363337AE669}" type="presParOf" srcId="{5B358DDE-65B5-4008-9886-216BB05524A2}" destId="{FD753D20-B13C-44B2-A5BF-F4476DEB318F}" srcOrd="0" destOrd="0" presId="urn:microsoft.com/office/officeart/2005/8/layout/orgChart1"/>
    <dgm:cxn modelId="{9226E69E-E1DB-494F-9070-934E2D015E5C}" type="presParOf" srcId="{FD753D20-B13C-44B2-A5BF-F4476DEB318F}" destId="{25B8BEA7-A4BA-4AF6-8C16-4B1EDDF3F3DC}" srcOrd="0" destOrd="0" presId="urn:microsoft.com/office/officeart/2005/8/layout/orgChart1"/>
    <dgm:cxn modelId="{DBD5DE90-1F58-46EB-B951-EF34C373A5E7}" type="presParOf" srcId="{FD753D20-B13C-44B2-A5BF-F4476DEB318F}" destId="{F7182655-3D0A-42E0-B249-A9D551588410}" srcOrd="1" destOrd="0" presId="urn:microsoft.com/office/officeart/2005/8/layout/orgChart1"/>
    <dgm:cxn modelId="{2E2F616F-3A58-4F94-AAFC-BF33CAD859F4}" type="presParOf" srcId="{5B358DDE-65B5-4008-9886-216BB05524A2}" destId="{E1B40FEE-2210-4061-81DD-2DDFD30C13DC}" srcOrd="1" destOrd="0" presId="urn:microsoft.com/office/officeart/2005/8/layout/orgChart1"/>
    <dgm:cxn modelId="{78C2F606-BFAA-4949-916D-5FA8F18CA9D0}" type="presParOf" srcId="{5B358DDE-65B5-4008-9886-216BB05524A2}" destId="{5B3EC1CD-D6B7-4548-BAAA-D71114016B12}" srcOrd="2" destOrd="0" presId="urn:microsoft.com/office/officeart/2005/8/layout/orgChart1"/>
    <dgm:cxn modelId="{ADECCDA6-3C7A-4D84-A9F2-7DF66229E70B}" type="presParOf" srcId="{2D1BD9FE-8396-49C0-B079-BB2CF9DD6C30}" destId="{7528A379-E215-46B6-A663-4BACBC7CDEDD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0359AC5-A656-4DD1-8462-99C5AEC9D522}">
      <dgm:prSet custT="1"/>
      <dgm:spPr>
        <a:solidFill>
          <a:srgbClr val="00B0F0"/>
        </a:solidFill>
      </dgm:spPr>
      <dgm:t>
        <a:bodyPr/>
        <a:lstStyle/>
        <a:p>
          <a:r>
            <a:rPr lang="tr-TR" sz="1800" dirty="0"/>
            <a:t>Buhar veya Sıcak Su Kullanarak Isı İşleme</a:t>
          </a:r>
        </a:p>
      </dgm:t>
    </dgm:pt>
    <dgm:pt modelId="{61368B51-BAC7-4A12-93E1-4FAB5443D3D6}" type="sibTrans" cxnId="{873F8BA4-F803-4E11-91CE-E09569CF79DC}">
      <dgm:prSet/>
      <dgm:spPr/>
      <dgm:t>
        <a:bodyPr/>
        <a:lstStyle/>
        <a:p>
          <a:endParaRPr lang="tr-TR" sz="1800"/>
        </a:p>
      </dgm:t>
    </dgm:pt>
    <dgm:pt modelId="{2AFC7B43-1B66-47E0-A806-CB04FFB8E2D3}" type="parTrans" cxnId="{873F8BA4-F803-4E11-91CE-E09569CF79DC}">
      <dgm:prSet/>
      <dgm:spPr/>
      <dgm:t>
        <a:bodyPr/>
        <a:lstStyle/>
        <a:p>
          <a:endParaRPr lang="tr-TR" sz="1800"/>
        </a:p>
      </dgm:t>
    </dgm:pt>
    <dgm:pt modelId="{C7A5ED85-4ACC-44FC-9C29-38BD7EEA3F68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1800" dirty="0"/>
            <a:t>Isıl işlemler</a:t>
          </a:r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1800"/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1800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1800" dirty="0"/>
            <a:t>Temel İşlemler</a:t>
          </a:r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1800"/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1800"/>
        </a:p>
      </dgm:t>
    </dgm:pt>
    <dgm:pt modelId="{B59234F3-3243-4B24-9400-A0928F236B04}">
      <dgm:prSet custT="1"/>
      <dgm:spPr/>
      <dgm:t>
        <a:bodyPr/>
        <a:lstStyle/>
        <a:p>
          <a:r>
            <a:rPr lang="tr-TR" sz="1800" dirty="0"/>
            <a:t>Haşlama</a:t>
          </a:r>
        </a:p>
      </dgm:t>
    </dgm:pt>
    <dgm:pt modelId="{D0AA5E0C-F72F-49DB-AF5F-7721389665FF}" type="parTrans" cxnId="{1FA37014-F611-4E9B-8540-7797C753CAD5}">
      <dgm:prSet/>
      <dgm:spPr/>
      <dgm:t>
        <a:bodyPr/>
        <a:lstStyle/>
        <a:p>
          <a:endParaRPr lang="tr-TR" sz="1800"/>
        </a:p>
      </dgm:t>
    </dgm:pt>
    <dgm:pt modelId="{64D0C7C7-5611-46D3-8D84-6AFEE3507656}" type="sibTrans" cxnId="{1FA37014-F611-4E9B-8540-7797C753CAD5}">
      <dgm:prSet/>
      <dgm:spPr/>
      <dgm:t>
        <a:bodyPr/>
        <a:lstStyle/>
        <a:p>
          <a:endParaRPr lang="tr-TR" sz="1800"/>
        </a:p>
      </dgm:t>
    </dgm:pt>
    <dgm:pt modelId="{0201B42F-1477-4E70-BE87-DF43E6426A54}">
      <dgm:prSet custT="1"/>
      <dgm:spPr/>
      <dgm:t>
        <a:bodyPr/>
        <a:lstStyle/>
        <a:p>
          <a:r>
            <a:rPr lang="tr-TR" sz="1800" dirty="0"/>
            <a:t>Endüstriyel pişirme</a:t>
          </a:r>
        </a:p>
      </dgm:t>
    </dgm:pt>
    <dgm:pt modelId="{12E3FFF9-4378-4929-904F-EEA2897BFD9B}" type="parTrans" cxnId="{921420B9-DBE5-4358-BB86-C2C26B1F3334}">
      <dgm:prSet/>
      <dgm:spPr/>
      <dgm:t>
        <a:bodyPr/>
        <a:lstStyle/>
        <a:p>
          <a:endParaRPr lang="tr-TR" sz="1800"/>
        </a:p>
      </dgm:t>
    </dgm:pt>
    <dgm:pt modelId="{E511C4C2-E438-4610-A325-560DF7C71C34}" type="sibTrans" cxnId="{921420B9-DBE5-4358-BB86-C2C26B1F3334}">
      <dgm:prSet/>
      <dgm:spPr/>
      <dgm:t>
        <a:bodyPr/>
        <a:lstStyle/>
        <a:p>
          <a:endParaRPr lang="tr-TR" sz="1800"/>
        </a:p>
      </dgm:t>
    </dgm:pt>
    <dgm:pt modelId="{27B5D5E6-9B0B-4BA2-AF5F-4B2139E9150C}">
      <dgm:prSet custT="1"/>
      <dgm:spPr/>
      <dgm:t>
        <a:bodyPr/>
        <a:lstStyle/>
        <a:p>
          <a:r>
            <a:rPr lang="tr-TR" sz="1800" dirty="0"/>
            <a:t>Pastörizasyon</a:t>
          </a:r>
        </a:p>
      </dgm:t>
    </dgm:pt>
    <dgm:pt modelId="{F25A1C0E-E27D-4929-890C-C27B7D02EFAB}" type="parTrans" cxnId="{6D0203D2-7996-46E1-AC60-5BC175409CBA}">
      <dgm:prSet/>
      <dgm:spPr/>
      <dgm:t>
        <a:bodyPr/>
        <a:lstStyle/>
        <a:p>
          <a:endParaRPr lang="tr-TR" sz="1800"/>
        </a:p>
      </dgm:t>
    </dgm:pt>
    <dgm:pt modelId="{95E5BB6E-3E39-4D2E-B782-560669CD1885}" type="sibTrans" cxnId="{6D0203D2-7996-46E1-AC60-5BC175409CBA}">
      <dgm:prSet/>
      <dgm:spPr/>
      <dgm:t>
        <a:bodyPr/>
        <a:lstStyle/>
        <a:p>
          <a:endParaRPr lang="tr-TR" sz="1800"/>
        </a:p>
      </dgm:t>
    </dgm:pt>
    <dgm:pt modelId="{4A2F0773-4983-4BB3-B251-D12CFA65010C}">
      <dgm:prSet custT="1"/>
      <dgm:spPr/>
      <dgm:t>
        <a:bodyPr/>
        <a:lstStyle/>
        <a:p>
          <a:r>
            <a:rPr lang="tr-TR" sz="1800" dirty="0"/>
            <a:t>Sterilizasyonu</a:t>
          </a:r>
        </a:p>
      </dgm:t>
    </dgm:pt>
    <dgm:pt modelId="{AA281F5E-B0EB-4958-9293-EC65273BA5A5}" type="parTrans" cxnId="{EBBCEF91-8F21-4D08-B009-E4D3C12ABB93}">
      <dgm:prSet/>
      <dgm:spPr/>
      <dgm:t>
        <a:bodyPr/>
        <a:lstStyle/>
        <a:p>
          <a:endParaRPr lang="tr-TR" sz="1800"/>
        </a:p>
      </dgm:t>
    </dgm:pt>
    <dgm:pt modelId="{695D677C-887F-4C27-BA8F-785A82F86DF8}" type="sibTrans" cxnId="{EBBCEF91-8F21-4D08-B009-E4D3C12ABB93}">
      <dgm:prSet/>
      <dgm:spPr/>
      <dgm:t>
        <a:bodyPr/>
        <a:lstStyle/>
        <a:p>
          <a:endParaRPr lang="tr-TR" sz="1800"/>
        </a:p>
      </dgm:t>
    </dgm:pt>
    <dgm:pt modelId="{66E8B405-708A-4443-9679-8E8E1D77AB7C}">
      <dgm:prSet custT="1"/>
      <dgm:spPr/>
      <dgm:t>
        <a:bodyPr/>
        <a:lstStyle/>
        <a:p>
          <a:r>
            <a:rPr lang="tr-TR" sz="1800" dirty="0"/>
            <a:t>Buharlaşma ve damıtma</a:t>
          </a:r>
        </a:p>
      </dgm:t>
    </dgm:pt>
    <dgm:pt modelId="{85853091-977B-4958-80B7-32366E1237C8}" type="parTrans" cxnId="{3E15F819-2801-45BA-833C-ACE3D569087E}">
      <dgm:prSet/>
      <dgm:spPr/>
      <dgm:t>
        <a:bodyPr/>
        <a:lstStyle/>
        <a:p>
          <a:endParaRPr lang="tr-TR" sz="1800"/>
        </a:p>
      </dgm:t>
    </dgm:pt>
    <dgm:pt modelId="{6E836477-E5E4-45AA-9A36-92D7DD5BC326}" type="sibTrans" cxnId="{3E15F819-2801-45BA-833C-ACE3D569087E}">
      <dgm:prSet/>
      <dgm:spPr/>
      <dgm:t>
        <a:bodyPr/>
        <a:lstStyle/>
        <a:p>
          <a:endParaRPr lang="tr-TR" sz="1800"/>
        </a:p>
      </dgm:t>
    </dgm:pt>
    <dgm:pt modelId="{E7D61244-0E40-4D0C-9FBE-325537CFAEA0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tr-TR" sz="1800" dirty="0"/>
            <a:t>Sıcak Hava veya Isıtmalı Yüzeylerin Kullanılması</a:t>
          </a:r>
        </a:p>
      </dgm:t>
    </dgm:pt>
    <dgm:pt modelId="{7FE390B3-E42B-43C4-94A6-C7121F7FE2E9}" type="parTrans" cxnId="{78560145-FA14-44C4-8D9E-75FC8EA00808}">
      <dgm:prSet/>
      <dgm:spPr/>
      <dgm:t>
        <a:bodyPr/>
        <a:lstStyle/>
        <a:p>
          <a:endParaRPr lang="tr-TR" sz="1800"/>
        </a:p>
      </dgm:t>
    </dgm:pt>
    <dgm:pt modelId="{3180182F-B0BE-462B-911F-BC932F11A7B4}" type="sibTrans" cxnId="{78560145-FA14-44C4-8D9E-75FC8EA00808}">
      <dgm:prSet/>
      <dgm:spPr/>
      <dgm:t>
        <a:bodyPr/>
        <a:lstStyle/>
        <a:p>
          <a:endParaRPr lang="tr-TR" sz="1800"/>
        </a:p>
      </dgm:t>
    </dgm:pt>
    <dgm:pt modelId="{33B925FD-57FC-44FC-966C-BFFCB11AAE20}">
      <dgm:prSet custT="1"/>
      <dgm:spPr>
        <a:solidFill>
          <a:srgbClr val="0070C0"/>
        </a:solidFill>
      </dgm:spPr>
      <dgm:t>
        <a:bodyPr/>
        <a:lstStyle/>
        <a:p>
          <a:r>
            <a:rPr lang="tr-TR" sz="1800" dirty="0"/>
            <a:t>Sıcak Yağlar Kullanarak Isıl İşlem</a:t>
          </a:r>
        </a:p>
      </dgm:t>
    </dgm:pt>
    <dgm:pt modelId="{C19965F3-604C-454B-9F2F-4B9598068734}" type="parTrans" cxnId="{DC5A1C02-9CC7-497A-BFEF-82A82587B8A1}">
      <dgm:prSet/>
      <dgm:spPr/>
      <dgm:t>
        <a:bodyPr/>
        <a:lstStyle/>
        <a:p>
          <a:endParaRPr lang="tr-TR" sz="1800"/>
        </a:p>
      </dgm:t>
    </dgm:pt>
    <dgm:pt modelId="{E1FFA98B-F702-4536-9AA5-95CDEA2E8F43}" type="sibTrans" cxnId="{DC5A1C02-9CC7-497A-BFEF-82A82587B8A1}">
      <dgm:prSet/>
      <dgm:spPr/>
      <dgm:t>
        <a:bodyPr/>
        <a:lstStyle/>
        <a:p>
          <a:endParaRPr lang="tr-TR" sz="1800"/>
        </a:p>
      </dgm:t>
    </dgm:pt>
    <dgm:pt modelId="{CE65E33E-EF44-4353-926F-E8E007A8176F}">
      <dgm:prSet custT="1"/>
      <dgm:spPr>
        <a:solidFill>
          <a:srgbClr val="7030A0"/>
        </a:solidFill>
      </dgm:spPr>
      <dgm:t>
        <a:bodyPr/>
        <a:lstStyle/>
        <a:p>
          <a:r>
            <a:rPr lang="tr-TR" sz="1800" dirty="0"/>
            <a:t>Doğrudan ve Yayılmış Enerjiyle İşleme</a:t>
          </a:r>
        </a:p>
      </dgm:t>
    </dgm:pt>
    <dgm:pt modelId="{F28A3AAF-E4CC-4FC7-9419-9E25D7E027E2}" type="parTrans" cxnId="{C8ECA35B-EFB7-45F4-B841-06EB0FFB255B}">
      <dgm:prSet/>
      <dgm:spPr/>
      <dgm:t>
        <a:bodyPr/>
        <a:lstStyle/>
        <a:p>
          <a:endParaRPr lang="tr-TR" sz="1800"/>
        </a:p>
      </dgm:t>
    </dgm:pt>
    <dgm:pt modelId="{894FF323-EADE-4CCD-A3F5-6790ED73CB00}" type="sibTrans" cxnId="{C8ECA35B-EFB7-45F4-B841-06EB0FFB255B}">
      <dgm:prSet/>
      <dgm:spPr/>
      <dgm:t>
        <a:bodyPr/>
        <a:lstStyle/>
        <a:p>
          <a:endParaRPr lang="tr-TR" sz="1800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3FAA7955-BB6D-48C3-9D7D-FBE254C703EF}" type="pres">
      <dgm:prSet presAssocID="{CB7A9169-8728-45CD-8167-D88F9CEE3EB3}" presName="Name37" presStyleLbl="parChTrans1D2" presStyleIdx="0" presStyleCnt="1"/>
      <dgm:spPr/>
    </dgm:pt>
    <dgm:pt modelId="{F23FE390-E3A9-49C1-ACA7-56587C21106F}" type="pres">
      <dgm:prSet presAssocID="{C7A5ED85-4ACC-44FC-9C29-38BD7EEA3F68}" presName="hierRoot2" presStyleCnt="0">
        <dgm:presLayoutVars>
          <dgm:hierBranch val="init"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0" presStyleCnt="1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0" presStyleCnt="1"/>
      <dgm:spPr/>
    </dgm:pt>
    <dgm:pt modelId="{0A84D183-9E22-44D9-9652-CE789AC27D1B}" type="pres">
      <dgm:prSet presAssocID="{C7A5ED85-4ACC-44FC-9C29-38BD7EEA3F68}" presName="hierChild4" presStyleCnt="0"/>
      <dgm:spPr/>
    </dgm:pt>
    <dgm:pt modelId="{4B44F0E4-3B7E-4677-B60A-35AC18B18584}" type="pres">
      <dgm:prSet presAssocID="{2AFC7B43-1B66-47E0-A806-CB04FFB8E2D3}" presName="Name37" presStyleLbl="parChTrans1D3" presStyleIdx="0" presStyleCnt="4"/>
      <dgm:spPr/>
    </dgm:pt>
    <dgm:pt modelId="{AC7A4006-7879-4AFA-AD46-5305E48DC2CF}" type="pres">
      <dgm:prSet presAssocID="{70359AC5-A656-4DD1-8462-99C5AEC9D522}" presName="hierRoot2" presStyleCnt="0">
        <dgm:presLayoutVars>
          <dgm:hierBranch/>
        </dgm:presLayoutVars>
      </dgm:prSet>
      <dgm:spPr/>
    </dgm:pt>
    <dgm:pt modelId="{B4A6E3DD-A5A9-4E41-8992-A43C11023CF6}" type="pres">
      <dgm:prSet presAssocID="{70359AC5-A656-4DD1-8462-99C5AEC9D522}" presName="rootComposite" presStyleCnt="0"/>
      <dgm:spPr/>
    </dgm:pt>
    <dgm:pt modelId="{188AFFA0-A433-4012-811D-1411321F4940}" type="pres">
      <dgm:prSet presAssocID="{70359AC5-A656-4DD1-8462-99C5AEC9D522}" presName="rootText" presStyleLbl="node3" presStyleIdx="0" presStyleCnt="4" custScaleY="223106">
        <dgm:presLayoutVars>
          <dgm:chPref val="3"/>
        </dgm:presLayoutVars>
      </dgm:prSet>
      <dgm:spPr/>
    </dgm:pt>
    <dgm:pt modelId="{7F97D1F9-2750-479E-8A45-241D4BDF992E}" type="pres">
      <dgm:prSet presAssocID="{70359AC5-A656-4DD1-8462-99C5AEC9D522}" presName="rootConnector" presStyleLbl="node3" presStyleIdx="0" presStyleCnt="4"/>
      <dgm:spPr/>
    </dgm:pt>
    <dgm:pt modelId="{CB00C9B4-0F9A-4431-9B59-ECEEAAEB4D6A}" type="pres">
      <dgm:prSet presAssocID="{70359AC5-A656-4DD1-8462-99C5AEC9D522}" presName="hierChild4" presStyleCnt="0"/>
      <dgm:spPr/>
    </dgm:pt>
    <dgm:pt modelId="{C82C7845-8E98-4720-B790-DC8BDDE06C0A}" type="pres">
      <dgm:prSet presAssocID="{D0AA5E0C-F72F-49DB-AF5F-7721389665FF}" presName="Name35" presStyleLbl="parChTrans1D4" presStyleIdx="0" presStyleCnt="5"/>
      <dgm:spPr/>
    </dgm:pt>
    <dgm:pt modelId="{A273171A-DA30-4A31-B7AE-676A03EAABC5}" type="pres">
      <dgm:prSet presAssocID="{B59234F3-3243-4B24-9400-A0928F236B04}" presName="hierRoot2" presStyleCnt="0">
        <dgm:presLayoutVars>
          <dgm:hierBranch val="init"/>
        </dgm:presLayoutVars>
      </dgm:prSet>
      <dgm:spPr/>
    </dgm:pt>
    <dgm:pt modelId="{C1DC2C98-FA3F-4E09-9A94-20FC79C0DF10}" type="pres">
      <dgm:prSet presAssocID="{B59234F3-3243-4B24-9400-A0928F236B04}" presName="rootComposite" presStyleCnt="0"/>
      <dgm:spPr/>
    </dgm:pt>
    <dgm:pt modelId="{3629F706-A85F-49E8-875A-F8DC4166D88A}" type="pres">
      <dgm:prSet presAssocID="{B59234F3-3243-4B24-9400-A0928F236B04}" presName="rootText" presStyleLbl="node4" presStyleIdx="0" presStyleCnt="5" custScaleY="166552">
        <dgm:presLayoutVars>
          <dgm:chPref val="3"/>
        </dgm:presLayoutVars>
      </dgm:prSet>
      <dgm:spPr/>
    </dgm:pt>
    <dgm:pt modelId="{44DC55FC-056F-4D56-AEDE-16C0559CE470}" type="pres">
      <dgm:prSet presAssocID="{B59234F3-3243-4B24-9400-A0928F236B04}" presName="rootConnector" presStyleLbl="node4" presStyleIdx="0" presStyleCnt="5"/>
      <dgm:spPr/>
    </dgm:pt>
    <dgm:pt modelId="{6380FC45-4C7A-4299-A051-F8CC9497DB86}" type="pres">
      <dgm:prSet presAssocID="{B59234F3-3243-4B24-9400-A0928F236B04}" presName="hierChild4" presStyleCnt="0"/>
      <dgm:spPr/>
    </dgm:pt>
    <dgm:pt modelId="{55DE7554-B34B-46E5-881A-C858B0660B72}" type="pres">
      <dgm:prSet presAssocID="{B59234F3-3243-4B24-9400-A0928F236B04}" presName="hierChild5" presStyleCnt="0"/>
      <dgm:spPr/>
    </dgm:pt>
    <dgm:pt modelId="{64780034-8D9E-4883-9EB1-548685DDFB29}" type="pres">
      <dgm:prSet presAssocID="{12E3FFF9-4378-4929-904F-EEA2897BFD9B}" presName="Name35" presStyleLbl="parChTrans1D4" presStyleIdx="1" presStyleCnt="5"/>
      <dgm:spPr/>
    </dgm:pt>
    <dgm:pt modelId="{F1249321-1C3D-464A-8D6B-6CD7844D9087}" type="pres">
      <dgm:prSet presAssocID="{0201B42F-1477-4E70-BE87-DF43E6426A54}" presName="hierRoot2" presStyleCnt="0">
        <dgm:presLayoutVars>
          <dgm:hierBranch val="init"/>
        </dgm:presLayoutVars>
      </dgm:prSet>
      <dgm:spPr/>
    </dgm:pt>
    <dgm:pt modelId="{B8EFFDB1-D0BA-49AD-B57D-57594811F739}" type="pres">
      <dgm:prSet presAssocID="{0201B42F-1477-4E70-BE87-DF43E6426A54}" presName="rootComposite" presStyleCnt="0"/>
      <dgm:spPr/>
    </dgm:pt>
    <dgm:pt modelId="{9F260867-0D4D-4484-9743-766FC95AA9D9}" type="pres">
      <dgm:prSet presAssocID="{0201B42F-1477-4E70-BE87-DF43E6426A54}" presName="rootText" presStyleLbl="node4" presStyleIdx="1" presStyleCnt="5" custScaleY="166552">
        <dgm:presLayoutVars>
          <dgm:chPref val="3"/>
        </dgm:presLayoutVars>
      </dgm:prSet>
      <dgm:spPr/>
    </dgm:pt>
    <dgm:pt modelId="{F49CE317-EC4A-43C1-8A6E-838C9DC4E888}" type="pres">
      <dgm:prSet presAssocID="{0201B42F-1477-4E70-BE87-DF43E6426A54}" presName="rootConnector" presStyleLbl="node4" presStyleIdx="1" presStyleCnt="5"/>
      <dgm:spPr/>
    </dgm:pt>
    <dgm:pt modelId="{85CB45A8-881F-4803-A9AF-E756248E0AE3}" type="pres">
      <dgm:prSet presAssocID="{0201B42F-1477-4E70-BE87-DF43E6426A54}" presName="hierChild4" presStyleCnt="0"/>
      <dgm:spPr/>
    </dgm:pt>
    <dgm:pt modelId="{264775FB-4841-4664-8FC5-4B885F736FBF}" type="pres">
      <dgm:prSet presAssocID="{0201B42F-1477-4E70-BE87-DF43E6426A54}" presName="hierChild5" presStyleCnt="0"/>
      <dgm:spPr/>
    </dgm:pt>
    <dgm:pt modelId="{90BA32DC-089D-45DC-9FCC-9685B9E57C7D}" type="pres">
      <dgm:prSet presAssocID="{F25A1C0E-E27D-4929-890C-C27B7D02EFAB}" presName="Name35" presStyleLbl="parChTrans1D4" presStyleIdx="2" presStyleCnt="5"/>
      <dgm:spPr/>
    </dgm:pt>
    <dgm:pt modelId="{FBD055A3-ADF0-4472-B877-DEC710188D93}" type="pres">
      <dgm:prSet presAssocID="{27B5D5E6-9B0B-4BA2-AF5F-4B2139E9150C}" presName="hierRoot2" presStyleCnt="0">
        <dgm:presLayoutVars>
          <dgm:hierBranch val="init"/>
        </dgm:presLayoutVars>
      </dgm:prSet>
      <dgm:spPr/>
    </dgm:pt>
    <dgm:pt modelId="{23DA5EDB-984F-4116-81C5-FA2D8D62733E}" type="pres">
      <dgm:prSet presAssocID="{27B5D5E6-9B0B-4BA2-AF5F-4B2139E9150C}" presName="rootComposite" presStyleCnt="0"/>
      <dgm:spPr/>
    </dgm:pt>
    <dgm:pt modelId="{EA950B2E-C365-4D11-B577-71F98FCC91FC}" type="pres">
      <dgm:prSet presAssocID="{27B5D5E6-9B0B-4BA2-AF5F-4B2139E9150C}" presName="rootText" presStyleLbl="node4" presStyleIdx="2" presStyleCnt="5" custScaleY="166552">
        <dgm:presLayoutVars>
          <dgm:chPref val="3"/>
        </dgm:presLayoutVars>
      </dgm:prSet>
      <dgm:spPr/>
    </dgm:pt>
    <dgm:pt modelId="{483ACF0B-DCDE-4563-A9CB-92BF947019F6}" type="pres">
      <dgm:prSet presAssocID="{27B5D5E6-9B0B-4BA2-AF5F-4B2139E9150C}" presName="rootConnector" presStyleLbl="node4" presStyleIdx="2" presStyleCnt="5"/>
      <dgm:spPr/>
    </dgm:pt>
    <dgm:pt modelId="{442D9603-250A-4CF7-AC19-88E2F63AD593}" type="pres">
      <dgm:prSet presAssocID="{27B5D5E6-9B0B-4BA2-AF5F-4B2139E9150C}" presName="hierChild4" presStyleCnt="0"/>
      <dgm:spPr/>
    </dgm:pt>
    <dgm:pt modelId="{1DC50445-2C95-4D3F-A8BB-E8D7C9A4C716}" type="pres">
      <dgm:prSet presAssocID="{27B5D5E6-9B0B-4BA2-AF5F-4B2139E9150C}" presName="hierChild5" presStyleCnt="0"/>
      <dgm:spPr/>
    </dgm:pt>
    <dgm:pt modelId="{D1E0A5FC-06E1-4FE6-A23F-6A9F45255598}" type="pres">
      <dgm:prSet presAssocID="{AA281F5E-B0EB-4958-9293-EC65273BA5A5}" presName="Name35" presStyleLbl="parChTrans1D4" presStyleIdx="3" presStyleCnt="5"/>
      <dgm:spPr/>
    </dgm:pt>
    <dgm:pt modelId="{5F1B51C2-81A9-4FB8-A631-B83908A77DE0}" type="pres">
      <dgm:prSet presAssocID="{4A2F0773-4983-4BB3-B251-D12CFA65010C}" presName="hierRoot2" presStyleCnt="0">
        <dgm:presLayoutVars>
          <dgm:hierBranch val="init"/>
        </dgm:presLayoutVars>
      </dgm:prSet>
      <dgm:spPr/>
    </dgm:pt>
    <dgm:pt modelId="{8B869A5A-CE4C-4135-833A-4F0AEC0F67D2}" type="pres">
      <dgm:prSet presAssocID="{4A2F0773-4983-4BB3-B251-D12CFA65010C}" presName="rootComposite" presStyleCnt="0"/>
      <dgm:spPr/>
    </dgm:pt>
    <dgm:pt modelId="{3B60012D-208E-4CB0-8B57-655054F3B344}" type="pres">
      <dgm:prSet presAssocID="{4A2F0773-4983-4BB3-B251-D12CFA65010C}" presName="rootText" presStyleLbl="node4" presStyleIdx="3" presStyleCnt="5" custScaleY="166552">
        <dgm:presLayoutVars>
          <dgm:chPref val="3"/>
        </dgm:presLayoutVars>
      </dgm:prSet>
      <dgm:spPr/>
    </dgm:pt>
    <dgm:pt modelId="{89CABD84-5D5D-4051-BCB9-C2DB081CA975}" type="pres">
      <dgm:prSet presAssocID="{4A2F0773-4983-4BB3-B251-D12CFA65010C}" presName="rootConnector" presStyleLbl="node4" presStyleIdx="3" presStyleCnt="5"/>
      <dgm:spPr/>
    </dgm:pt>
    <dgm:pt modelId="{53F9348C-4EC2-4C5A-A767-D48730E9DFF6}" type="pres">
      <dgm:prSet presAssocID="{4A2F0773-4983-4BB3-B251-D12CFA65010C}" presName="hierChild4" presStyleCnt="0"/>
      <dgm:spPr/>
    </dgm:pt>
    <dgm:pt modelId="{13A8EC67-ECC4-4404-8870-44DC77ED9D89}" type="pres">
      <dgm:prSet presAssocID="{4A2F0773-4983-4BB3-B251-D12CFA65010C}" presName="hierChild5" presStyleCnt="0"/>
      <dgm:spPr/>
    </dgm:pt>
    <dgm:pt modelId="{2489BFB3-1A41-4517-837B-8B04311041CF}" type="pres">
      <dgm:prSet presAssocID="{85853091-977B-4958-80B7-32366E1237C8}" presName="Name35" presStyleLbl="parChTrans1D4" presStyleIdx="4" presStyleCnt="5"/>
      <dgm:spPr/>
    </dgm:pt>
    <dgm:pt modelId="{3EE07FF7-04D0-4CB1-9656-C7F951A565BE}" type="pres">
      <dgm:prSet presAssocID="{66E8B405-708A-4443-9679-8E8E1D77AB7C}" presName="hierRoot2" presStyleCnt="0">
        <dgm:presLayoutVars>
          <dgm:hierBranch val="init"/>
        </dgm:presLayoutVars>
      </dgm:prSet>
      <dgm:spPr/>
    </dgm:pt>
    <dgm:pt modelId="{C4CB7A2A-65FD-4AAD-99F5-8D0002D40AEB}" type="pres">
      <dgm:prSet presAssocID="{66E8B405-708A-4443-9679-8E8E1D77AB7C}" presName="rootComposite" presStyleCnt="0"/>
      <dgm:spPr/>
    </dgm:pt>
    <dgm:pt modelId="{17B430AA-3B1A-4DCE-9E73-501C41D54E89}" type="pres">
      <dgm:prSet presAssocID="{66E8B405-708A-4443-9679-8E8E1D77AB7C}" presName="rootText" presStyleLbl="node4" presStyleIdx="4" presStyleCnt="5" custScaleY="166552">
        <dgm:presLayoutVars>
          <dgm:chPref val="3"/>
        </dgm:presLayoutVars>
      </dgm:prSet>
      <dgm:spPr/>
    </dgm:pt>
    <dgm:pt modelId="{F7CCD691-6FFB-4040-A18B-90603EB5E6E7}" type="pres">
      <dgm:prSet presAssocID="{66E8B405-708A-4443-9679-8E8E1D77AB7C}" presName="rootConnector" presStyleLbl="node4" presStyleIdx="4" presStyleCnt="5"/>
      <dgm:spPr/>
    </dgm:pt>
    <dgm:pt modelId="{38EC006E-2C28-4332-B71A-7BD34708D18A}" type="pres">
      <dgm:prSet presAssocID="{66E8B405-708A-4443-9679-8E8E1D77AB7C}" presName="hierChild4" presStyleCnt="0"/>
      <dgm:spPr/>
    </dgm:pt>
    <dgm:pt modelId="{866CC636-A7BD-4E89-8BE4-119A12D544C1}" type="pres">
      <dgm:prSet presAssocID="{66E8B405-708A-4443-9679-8E8E1D77AB7C}" presName="hierChild5" presStyleCnt="0"/>
      <dgm:spPr/>
    </dgm:pt>
    <dgm:pt modelId="{07D8B827-12BF-4F3F-BB35-59AB8013453C}" type="pres">
      <dgm:prSet presAssocID="{70359AC5-A656-4DD1-8462-99C5AEC9D522}" presName="hierChild5" presStyleCnt="0"/>
      <dgm:spPr/>
    </dgm:pt>
    <dgm:pt modelId="{0776048C-F519-4D05-9A14-D007412839D8}" type="pres">
      <dgm:prSet presAssocID="{7FE390B3-E42B-43C4-94A6-C7121F7FE2E9}" presName="Name37" presStyleLbl="parChTrans1D3" presStyleIdx="1" presStyleCnt="4"/>
      <dgm:spPr/>
    </dgm:pt>
    <dgm:pt modelId="{FE8A27A8-CEFF-4FA0-9C53-645B0CD1E8D4}" type="pres">
      <dgm:prSet presAssocID="{E7D61244-0E40-4D0C-9FBE-325537CFAEA0}" presName="hierRoot2" presStyleCnt="0">
        <dgm:presLayoutVars>
          <dgm:hierBranch val="init"/>
        </dgm:presLayoutVars>
      </dgm:prSet>
      <dgm:spPr/>
    </dgm:pt>
    <dgm:pt modelId="{1481FD9A-AC23-48EB-A8B0-BAAE8C83A489}" type="pres">
      <dgm:prSet presAssocID="{E7D61244-0E40-4D0C-9FBE-325537CFAEA0}" presName="rootComposite" presStyleCnt="0"/>
      <dgm:spPr/>
    </dgm:pt>
    <dgm:pt modelId="{E28A2DBF-A3F8-4B62-B45D-6E20466775E5}" type="pres">
      <dgm:prSet presAssocID="{E7D61244-0E40-4D0C-9FBE-325537CFAEA0}" presName="rootText" presStyleLbl="node3" presStyleIdx="1" presStyleCnt="4" custScaleY="223106">
        <dgm:presLayoutVars>
          <dgm:chPref val="3"/>
        </dgm:presLayoutVars>
      </dgm:prSet>
      <dgm:spPr/>
    </dgm:pt>
    <dgm:pt modelId="{F04195D8-16F1-4AD8-9825-0424028461DD}" type="pres">
      <dgm:prSet presAssocID="{E7D61244-0E40-4D0C-9FBE-325537CFAEA0}" presName="rootConnector" presStyleLbl="node3" presStyleIdx="1" presStyleCnt="4"/>
      <dgm:spPr/>
    </dgm:pt>
    <dgm:pt modelId="{6104FB84-1280-4BEF-A55B-B34C8BEC9754}" type="pres">
      <dgm:prSet presAssocID="{E7D61244-0E40-4D0C-9FBE-325537CFAEA0}" presName="hierChild4" presStyleCnt="0"/>
      <dgm:spPr/>
    </dgm:pt>
    <dgm:pt modelId="{0CDA8861-40AB-4A96-B81B-685471E4B8A6}" type="pres">
      <dgm:prSet presAssocID="{E7D61244-0E40-4D0C-9FBE-325537CFAEA0}" presName="hierChild5" presStyleCnt="0"/>
      <dgm:spPr/>
    </dgm:pt>
    <dgm:pt modelId="{499A9951-D43B-4198-9060-941F991DABFD}" type="pres">
      <dgm:prSet presAssocID="{C19965F3-604C-454B-9F2F-4B9598068734}" presName="Name37" presStyleLbl="parChTrans1D3" presStyleIdx="2" presStyleCnt="4"/>
      <dgm:spPr/>
    </dgm:pt>
    <dgm:pt modelId="{5782DAD6-A569-4C1B-AE76-90D00E93F144}" type="pres">
      <dgm:prSet presAssocID="{33B925FD-57FC-44FC-966C-BFFCB11AAE20}" presName="hierRoot2" presStyleCnt="0">
        <dgm:presLayoutVars>
          <dgm:hierBranch val="init"/>
        </dgm:presLayoutVars>
      </dgm:prSet>
      <dgm:spPr/>
    </dgm:pt>
    <dgm:pt modelId="{C7897E8D-84BD-4935-9C55-2F7508BEC18D}" type="pres">
      <dgm:prSet presAssocID="{33B925FD-57FC-44FC-966C-BFFCB11AAE20}" presName="rootComposite" presStyleCnt="0"/>
      <dgm:spPr/>
    </dgm:pt>
    <dgm:pt modelId="{98C2FF0F-3C06-4DEB-966F-2F8A5611C337}" type="pres">
      <dgm:prSet presAssocID="{33B925FD-57FC-44FC-966C-BFFCB11AAE20}" presName="rootText" presStyleLbl="node3" presStyleIdx="2" presStyleCnt="4" custScaleY="223106">
        <dgm:presLayoutVars>
          <dgm:chPref val="3"/>
        </dgm:presLayoutVars>
      </dgm:prSet>
      <dgm:spPr/>
    </dgm:pt>
    <dgm:pt modelId="{10A5AD18-2A9E-485D-970E-CC435A8425EE}" type="pres">
      <dgm:prSet presAssocID="{33B925FD-57FC-44FC-966C-BFFCB11AAE20}" presName="rootConnector" presStyleLbl="node3" presStyleIdx="2" presStyleCnt="4"/>
      <dgm:spPr/>
    </dgm:pt>
    <dgm:pt modelId="{4A8710A9-35E4-47AE-B6FA-A3EC46E8A7F0}" type="pres">
      <dgm:prSet presAssocID="{33B925FD-57FC-44FC-966C-BFFCB11AAE20}" presName="hierChild4" presStyleCnt="0"/>
      <dgm:spPr/>
    </dgm:pt>
    <dgm:pt modelId="{BBCB5BA2-F149-4B07-BCD6-3F4341E6B353}" type="pres">
      <dgm:prSet presAssocID="{33B925FD-57FC-44FC-966C-BFFCB11AAE20}" presName="hierChild5" presStyleCnt="0"/>
      <dgm:spPr/>
    </dgm:pt>
    <dgm:pt modelId="{91517092-DC9A-4476-940B-5BEA27C342A9}" type="pres">
      <dgm:prSet presAssocID="{F28A3AAF-E4CC-4FC7-9419-9E25D7E027E2}" presName="Name37" presStyleLbl="parChTrans1D3" presStyleIdx="3" presStyleCnt="4"/>
      <dgm:spPr/>
    </dgm:pt>
    <dgm:pt modelId="{DD208FE1-1532-484B-96BB-2CCB731F8A78}" type="pres">
      <dgm:prSet presAssocID="{CE65E33E-EF44-4353-926F-E8E007A8176F}" presName="hierRoot2" presStyleCnt="0">
        <dgm:presLayoutVars>
          <dgm:hierBranch/>
        </dgm:presLayoutVars>
      </dgm:prSet>
      <dgm:spPr/>
    </dgm:pt>
    <dgm:pt modelId="{231F7D2F-139E-4636-86C4-56FFE1201386}" type="pres">
      <dgm:prSet presAssocID="{CE65E33E-EF44-4353-926F-E8E007A8176F}" presName="rootComposite" presStyleCnt="0"/>
      <dgm:spPr/>
    </dgm:pt>
    <dgm:pt modelId="{B1FC76FE-DF41-4599-8A00-12BFAF8F731D}" type="pres">
      <dgm:prSet presAssocID="{CE65E33E-EF44-4353-926F-E8E007A8176F}" presName="rootText" presStyleLbl="node3" presStyleIdx="3" presStyleCnt="4" custScaleY="223106">
        <dgm:presLayoutVars>
          <dgm:chPref val="3"/>
        </dgm:presLayoutVars>
      </dgm:prSet>
      <dgm:spPr/>
    </dgm:pt>
    <dgm:pt modelId="{7C6FE6DE-9B4B-4078-BC3E-2BE6DBEB12AB}" type="pres">
      <dgm:prSet presAssocID="{CE65E33E-EF44-4353-926F-E8E007A8176F}" presName="rootConnector" presStyleLbl="node3" presStyleIdx="3" presStyleCnt="4"/>
      <dgm:spPr/>
    </dgm:pt>
    <dgm:pt modelId="{D903F8A9-07A1-4427-95EB-1D828D9328CD}" type="pres">
      <dgm:prSet presAssocID="{CE65E33E-EF44-4353-926F-E8E007A8176F}" presName="hierChild4" presStyleCnt="0"/>
      <dgm:spPr/>
    </dgm:pt>
    <dgm:pt modelId="{6DCB391E-2EB9-40F4-A39C-E60CBF73D222}" type="pres">
      <dgm:prSet presAssocID="{CE65E33E-EF44-4353-926F-E8E007A8176F}" presName="hierChild5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DC5A1C02-9CC7-497A-BFEF-82A82587B8A1}" srcId="{C7A5ED85-4ACC-44FC-9C29-38BD7EEA3F68}" destId="{33B925FD-57FC-44FC-966C-BFFCB11AAE20}" srcOrd="2" destOrd="0" parTransId="{C19965F3-604C-454B-9F2F-4B9598068734}" sibTransId="{E1FFA98B-F702-4536-9AA5-95CDEA2E8F43}"/>
    <dgm:cxn modelId="{BA0E4810-3481-43EA-BA23-5A2C19EA3094}" type="presOf" srcId="{4A2F0773-4983-4BB3-B251-D12CFA65010C}" destId="{3B60012D-208E-4CB0-8B57-655054F3B344}" srcOrd="0" destOrd="0" presId="urn:microsoft.com/office/officeart/2005/8/layout/orgChart1"/>
    <dgm:cxn modelId="{1FA37014-F611-4E9B-8540-7797C753CAD5}" srcId="{70359AC5-A656-4DD1-8462-99C5AEC9D522}" destId="{B59234F3-3243-4B24-9400-A0928F236B04}" srcOrd="0" destOrd="0" parTransId="{D0AA5E0C-F72F-49DB-AF5F-7721389665FF}" sibTransId="{64D0C7C7-5611-46D3-8D84-6AFEE3507656}"/>
    <dgm:cxn modelId="{1A4BCA18-093E-43BC-9BF3-BD709E5933A1}" type="presOf" srcId="{2AFC7B43-1B66-47E0-A806-CB04FFB8E2D3}" destId="{4B44F0E4-3B7E-4677-B60A-35AC18B18584}" srcOrd="0" destOrd="0" presId="urn:microsoft.com/office/officeart/2005/8/layout/orgChart1"/>
    <dgm:cxn modelId="{160A9319-8987-4668-B7D4-DC568873D891}" type="presOf" srcId="{AA281F5E-B0EB-4958-9293-EC65273BA5A5}" destId="{D1E0A5FC-06E1-4FE6-A23F-6A9F45255598}" srcOrd="0" destOrd="0" presId="urn:microsoft.com/office/officeart/2005/8/layout/orgChart1"/>
    <dgm:cxn modelId="{3E15F819-2801-45BA-833C-ACE3D569087E}" srcId="{70359AC5-A656-4DD1-8462-99C5AEC9D522}" destId="{66E8B405-708A-4443-9679-8E8E1D77AB7C}" srcOrd="4" destOrd="0" parTransId="{85853091-977B-4958-80B7-32366E1237C8}" sibTransId="{6E836477-E5E4-45AA-9A36-92D7DD5BC326}"/>
    <dgm:cxn modelId="{53A6501E-C86E-45E0-8E9D-D7503E1E5FA6}" type="presOf" srcId="{B59234F3-3243-4B24-9400-A0928F236B04}" destId="{3629F706-A85F-49E8-875A-F8DC4166D88A}" srcOrd="0" destOrd="0" presId="urn:microsoft.com/office/officeart/2005/8/layout/orgChart1"/>
    <dgm:cxn modelId="{CC0E8921-A195-41B8-A0E4-DF4F1B681FB1}" type="presOf" srcId="{70359AC5-A656-4DD1-8462-99C5AEC9D522}" destId="{7F97D1F9-2750-479E-8A45-241D4BDF992E}" srcOrd="1" destOrd="0" presId="urn:microsoft.com/office/officeart/2005/8/layout/orgChart1"/>
    <dgm:cxn modelId="{18E6D12E-3067-4C08-846C-385A49EABD6C}" type="presOf" srcId="{B59234F3-3243-4B24-9400-A0928F236B04}" destId="{44DC55FC-056F-4D56-AEDE-16C0559CE470}" srcOrd="1" destOrd="0" presId="urn:microsoft.com/office/officeart/2005/8/layout/orgChart1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C8ECA35B-EFB7-45F4-B841-06EB0FFB255B}" srcId="{C7A5ED85-4ACC-44FC-9C29-38BD7EEA3F68}" destId="{CE65E33E-EF44-4353-926F-E8E007A8176F}" srcOrd="3" destOrd="0" parTransId="{F28A3AAF-E4CC-4FC7-9419-9E25D7E027E2}" sibTransId="{894FF323-EADE-4CCD-A3F5-6790ED73CB00}"/>
    <dgm:cxn modelId="{6FEE8D5F-0516-40F4-A38B-2F4BE0F4DF56}" type="presOf" srcId="{D0AA5E0C-F72F-49DB-AF5F-7721389665FF}" destId="{C82C7845-8E98-4720-B790-DC8BDDE06C0A}" srcOrd="0" destOrd="0" presId="urn:microsoft.com/office/officeart/2005/8/layout/orgChart1"/>
    <dgm:cxn modelId="{90F05560-3B4B-460D-B84A-5E529F8ED5A0}" type="presOf" srcId="{70359AC5-A656-4DD1-8462-99C5AEC9D522}" destId="{188AFFA0-A433-4012-811D-1411321F4940}" srcOrd="0" destOrd="0" presId="urn:microsoft.com/office/officeart/2005/8/layout/orgChart1"/>
    <dgm:cxn modelId="{A725A442-4B0E-4C92-B82C-3380035BF36D}" type="presOf" srcId="{F25A1C0E-E27D-4929-890C-C27B7D02EFAB}" destId="{90BA32DC-089D-45DC-9FCC-9685B9E57C7D}" srcOrd="0" destOrd="0" presId="urn:microsoft.com/office/officeart/2005/8/layout/orgChart1"/>
    <dgm:cxn modelId="{78560145-FA14-44C4-8D9E-75FC8EA00808}" srcId="{C7A5ED85-4ACC-44FC-9C29-38BD7EEA3F68}" destId="{E7D61244-0E40-4D0C-9FBE-325537CFAEA0}" srcOrd="1" destOrd="0" parTransId="{7FE390B3-E42B-43C4-94A6-C7121F7FE2E9}" sibTransId="{3180182F-B0BE-462B-911F-BC932F11A7B4}"/>
    <dgm:cxn modelId="{CF828947-41FB-47C6-82D9-483FE37C3D99}" type="presOf" srcId="{33B925FD-57FC-44FC-966C-BFFCB11AAE20}" destId="{10A5AD18-2A9E-485D-970E-CC435A8425EE}" srcOrd="1" destOrd="0" presId="urn:microsoft.com/office/officeart/2005/8/layout/orgChart1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2AFC6B4C-7739-470A-8FA7-17892215444C}" type="presOf" srcId="{27B5D5E6-9B0B-4BA2-AF5F-4B2139E9150C}" destId="{EA950B2E-C365-4D11-B577-71F98FCC91FC}" srcOrd="0" destOrd="0" presId="urn:microsoft.com/office/officeart/2005/8/layout/orgChart1"/>
    <dgm:cxn modelId="{0BC76853-241E-4CCB-83F4-630506C4AD96}" type="presOf" srcId="{C19965F3-604C-454B-9F2F-4B9598068734}" destId="{499A9951-D43B-4198-9060-941F991DABFD}" srcOrd="0" destOrd="0" presId="urn:microsoft.com/office/officeart/2005/8/layout/orgChart1"/>
    <dgm:cxn modelId="{BF274455-1511-4812-97CA-9601007E72EE}" type="presOf" srcId="{0201B42F-1477-4E70-BE87-DF43E6426A54}" destId="{F49CE317-EC4A-43C1-8A6E-838C9DC4E888}" srcOrd="1" destOrd="0" presId="urn:microsoft.com/office/officeart/2005/8/layout/orgChart1"/>
    <dgm:cxn modelId="{0CE7A376-E7ED-4A05-8A7A-5AF59C006760}" type="presOf" srcId="{E7D61244-0E40-4D0C-9FBE-325537CFAEA0}" destId="{E28A2DBF-A3F8-4B62-B45D-6E20466775E5}" srcOrd="0" destOrd="0" presId="urn:microsoft.com/office/officeart/2005/8/layout/orgChart1"/>
    <dgm:cxn modelId="{1E31B878-66AF-4119-8B7A-7DE644787C82}" type="presOf" srcId="{33B925FD-57FC-44FC-966C-BFFCB11AAE20}" destId="{98C2FF0F-3C06-4DEB-966F-2F8A5611C337}" srcOrd="0" destOrd="0" presId="urn:microsoft.com/office/officeart/2005/8/layout/orgChart1"/>
    <dgm:cxn modelId="{B4237C7E-E6CC-485C-AAFA-4EDD9CA7ABEA}" type="presOf" srcId="{4A2F0773-4983-4BB3-B251-D12CFA65010C}" destId="{89CABD84-5D5D-4051-BCB9-C2DB081CA975}" srcOrd="1" destOrd="0" presId="urn:microsoft.com/office/officeart/2005/8/layout/orgChart1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F886A98A-E436-4FFE-A363-167CE3E27EE3}" type="presOf" srcId="{27B5D5E6-9B0B-4BA2-AF5F-4B2139E9150C}" destId="{483ACF0B-DCDE-4563-A9CB-92BF947019F6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EBBCEF91-8F21-4D08-B009-E4D3C12ABB93}" srcId="{70359AC5-A656-4DD1-8462-99C5AEC9D522}" destId="{4A2F0773-4983-4BB3-B251-D12CFA65010C}" srcOrd="3" destOrd="0" parTransId="{AA281F5E-B0EB-4958-9293-EC65273BA5A5}" sibTransId="{695D677C-887F-4C27-BA8F-785A82F86DF8}"/>
    <dgm:cxn modelId="{AC079E94-9337-4D63-98DD-8D2477A19CA6}" type="presOf" srcId="{12E3FFF9-4378-4929-904F-EEA2897BFD9B}" destId="{64780034-8D9E-4883-9EB1-548685DDFB29}" srcOrd="0" destOrd="0" presId="urn:microsoft.com/office/officeart/2005/8/layout/orgChart1"/>
    <dgm:cxn modelId="{1586519A-8944-4BE0-9075-9870D93A23EB}" type="presOf" srcId="{0201B42F-1477-4E70-BE87-DF43E6426A54}" destId="{9F260867-0D4D-4484-9743-766FC95AA9D9}" srcOrd="0" destOrd="0" presId="urn:microsoft.com/office/officeart/2005/8/layout/orgChart1"/>
    <dgm:cxn modelId="{DF2FE4A1-2750-4B16-85F4-0262EF628060}" type="presOf" srcId="{66E8B405-708A-4443-9679-8E8E1D77AB7C}" destId="{F7CCD691-6FFB-4040-A18B-90603EB5E6E7}" srcOrd="1" destOrd="0" presId="urn:microsoft.com/office/officeart/2005/8/layout/orgChart1"/>
    <dgm:cxn modelId="{873F8BA4-F803-4E11-91CE-E09569CF79DC}" srcId="{C7A5ED85-4ACC-44FC-9C29-38BD7EEA3F68}" destId="{70359AC5-A656-4DD1-8462-99C5AEC9D522}" srcOrd="0" destOrd="0" parTransId="{2AFC7B43-1B66-47E0-A806-CB04FFB8E2D3}" sibTransId="{61368B51-BAC7-4A12-93E1-4FAB5443D3D6}"/>
    <dgm:cxn modelId="{C53AF6AA-6DE5-4698-872D-DFE1BB4ABC9B}" type="presOf" srcId="{F28A3AAF-E4CC-4FC7-9419-9E25D7E027E2}" destId="{91517092-DC9A-4476-940B-5BEA27C342A9}" srcOrd="0" destOrd="0" presId="urn:microsoft.com/office/officeart/2005/8/layout/orgChart1"/>
    <dgm:cxn modelId="{59184CAC-E5FB-49C7-88BB-1528E8EEAF5E}" type="presOf" srcId="{CE65E33E-EF44-4353-926F-E8E007A8176F}" destId="{B1FC76FE-DF41-4599-8A00-12BFAF8F731D}" srcOrd="0" destOrd="0" presId="urn:microsoft.com/office/officeart/2005/8/layout/orgChart1"/>
    <dgm:cxn modelId="{65F043B6-96CD-4097-9168-3A6834E7AE41}" type="presOf" srcId="{CE65E33E-EF44-4353-926F-E8E007A8176F}" destId="{7C6FE6DE-9B4B-4078-BC3E-2BE6DBEB12AB}" srcOrd="1" destOrd="0" presId="urn:microsoft.com/office/officeart/2005/8/layout/orgChart1"/>
    <dgm:cxn modelId="{9DFC67B7-FE96-4585-9A63-408531F31CBA}" type="presOf" srcId="{E7D61244-0E40-4D0C-9FBE-325537CFAEA0}" destId="{F04195D8-16F1-4AD8-9825-0424028461DD}" srcOrd="1" destOrd="0" presId="urn:microsoft.com/office/officeart/2005/8/layout/orgChart1"/>
    <dgm:cxn modelId="{921420B9-DBE5-4358-BB86-C2C26B1F3334}" srcId="{70359AC5-A656-4DD1-8462-99C5AEC9D522}" destId="{0201B42F-1477-4E70-BE87-DF43E6426A54}" srcOrd="1" destOrd="0" parTransId="{12E3FFF9-4378-4929-904F-EEA2897BFD9B}" sibTransId="{E511C4C2-E438-4610-A325-560DF7C71C34}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6D0203D2-7996-46E1-AC60-5BC175409CBA}" srcId="{70359AC5-A656-4DD1-8462-99C5AEC9D522}" destId="{27B5D5E6-9B0B-4BA2-AF5F-4B2139E9150C}" srcOrd="2" destOrd="0" parTransId="{F25A1C0E-E27D-4929-890C-C27B7D02EFAB}" sibTransId="{95E5BB6E-3E39-4D2E-B782-560669CD1885}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C49C80ED-BE1A-4D69-A638-47B136A1D36F}" type="presOf" srcId="{7FE390B3-E42B-43C4-94A6-C7121F7FE2E9}" destId="{0776048C-F519-4D05-9A14-D007412839D8}" srcOrd="0" destOrd="0" presId="urn:microsoft.com/office/officeart/2005/8/layout/orgChart1"/>
    <dgm:cxn modelId="{2CA61EF4-E8BE-422D-A7CC-4571B8BB9EFA}" type="presOf" srcId="{85853091-977B-4958-80B7-32366E1237C8}" destId="{2489BFB3-1A41-4517-837B-8B04311041CF}" srcOrd="0" destOrd="0" presId="urn:microsoft.com/office/officeart/2005/8/layout/orgChart1"/>
    <dgm:cxn modelId="{E959E4F6-0FB5-4C10-A387-12D35A8D7A3A}" type="presOf" srcId="{66E8B405-708A-4443-9679-8E8E1D77AB7C}" destId="{17B430AA-3B1A-4DCE-9E73-501C41D54E89}" srcOrd="0" destOrd="0" presId="urn:microsoft.com/office/officeart/2005/8/layout/orgChart1"/>
    <dgm:cxn modelId="{3F3729FA-16FA-49AE-AA24-78E4571C3C0D}" srcId="{96DC076F-C71E-4664-BFF5-7CD3E68646A8}" destId="{C7A5ED85-4ACC-44FC-9C29-38BD7EEA3F68}" srcOrd="0" destOrd="0" parTransId="{CB7A9169-8728-45CD-8167-D88F9CEE3EB3}" sibTransId="{C10977BA-7084-474B-805C-616C1B9DDA26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6CA109E5-5019-4C5B-84AC-002101D23981}" type="presParOf" srcId="{E69D68D2-C136-4061-A4A7-F978485DF6FE}" destId="{3FAA7955-BB6D-48C3-9D7D-FBE254C703EF}" srcOrd="0" destOrd="0" presId="urn:microsoft.com/office/officeart/2005/8/layout/orgChart1"/>
    <dgm:cxn modelId="{161DDF08-99F0-43DD-A821-D71C4A065A7F}" type="presParOf" srcId="{E69D68D2-C136-4061-A4A7-F978485DF6FE}" destId="{F23FE390-E3A9-49C1-ACA7-56587C21106F}" srcOrd="1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9E14E28D-A3F1-438F-9326-68A47265FA97}" type="presParOf" srcId="{0A84D183-9E22-44D9-9652-CE789AC27D1B}" destId="{4B44F0E4-3B7E-4677-B60A-35AC18B18584}" srcOrd="0" destOrd="0" presId="urn:microsoft.com/office/officeart/2005/8/layout/orgChart1"/>
    <dgm:cxn modelId="{56E001D5-F56E-44BC-A160-F00FE75A8742}" type="presParOf" srcId="{0A84D183-9E22-44D9-9652-CE789AC27D1B}" destId="{AC7A4006-7879-4AFA-AD46-5305E48DC2CF}" srcOrd="1" destOrd="0" presId="urn:microsoft.com/office/officeart/2005/8/layout/orgChart1"/>
    <dgm:cxn modelId="{F0ACA661-894D-4F1F-BE5E-5E86C68D5B17}" type="presParOf" srcId="{AC7A4006-7879-4AFA-AD46-5305E48DC2CF}" destId="{B4A6E3DD-A5A9-4E41-8992-A43C11023CF6}" srcOrd="0" destOrd="0" presId="urn:microsoft.com/office/officeart/2005/8/layout/orgChart1"/>
    <dgm:cxn modelId="{5FC116BB-A2CC-4DAD-901C-8C187F02F3B8}" type="presParOf" srcId="{B4A6E3DD-A5A9-4E41-8992-A43C11023CF6}" destId="{188AFFA0-A433-4012-811D-1411321F4940}" srcOrd="0" destOrd="0" presId="urn:microsoft.com/office/officeart/2005/8/layout/orgChart1"/>
    <dgm:cxn modelId="{4C27EFB9-5410-40B0-B50B-21F4DBDFDD40}" type="presParOf" srcId="{B4A6E3DD-A5A9-4E41-8992-A43C11023CF6}" destId="{7F97D1F9-2750-479E-8A45-241D4BDF992E}" srcOrd="1" destOrd="0" presId="urn:microsoft.com/office/officeart/2005/8/layout/orgChart1"/>
    <dgm:cxn modelId="{BF7D6DB0-EFF6-4CA4-8A12-FAED17598509}" type="presParOf" srcId="{AC7A4006-7879-4AFA-AD46-5305E48DC2CF}" destId="{CB00C9B4-0F9A-4431-9B59-ECEEAAEB4D6A}" srcOrd="1" destOrd="0" presId="urn:microsoft.com/office/officeart/2005/8/layout/orgChart1"/>
    <dgm:cxn modelId="{5B0A5648-5682-4960-958A-D6EAB0C7B977}" type="presParOf" srcId="{CB00C9B4-0F9A-4431-9B59-ECEEAAEB4D6A}" destId="{C82C7845-8E98-4720-B790-DC8BDDE06C0A}" srcOrd="0" destOrd="0" presId="urn:microsoft.com/office/officeart/2005/8/layout/orgChart1"/>
    <dgm:cxn modelId="{E128DB2C-A005-4EBB-988D-B4A12F3C5D8E}" type="presParOf" srcId="{CB00C9B4-0F9A-4431-9B59-ECEEAAEB4D6A}" destId="{A273171A-DA30-4A31-B7AE-676A03EAABC5}" srcOrd="1" destOrd="0" presId="urn:microsoft.com/office/officeart/2005/8/layout/orgChart1"/>
    <dgm:cxn modelId="{8B592315-C561-4F8F-B400-01599FE86E25}" type="presParOf" srcId="{A273171A-DA30-4A31-B7AE-676A03EAABC5}" destId="{C1DC2C98-FA3F-4E09-9A94-20FC79C0DF10}" srcOrd="0" destOrd="0" presId="urn:microsoft.com/office/officeart/2005/8/layout/orgChart1"/>
    <dgm:cxn modelId="{F81E8371-6D0F-46F1-A352-16BDAB5B8586}" type="presParOf" srcId="{C1DC2C98-FA3F-4E09-9A94-20FC79C0DF10}" destId="{3629F706-A85F-49E8-875A-F8DC4166D88A}" srcOrd="0" destOrd="0" presId="urn:microsoft.com/office/officeart/2005/8/layout/orgChart1"/>
    <dgm:cxn modelId="{1F481A0F-5D11-4567-9978-D6828CB0F7CF}" type="presParOf" srcId="{C1DC2C98-FA3F-4E09-9A94-20FC79C0DF10}" destId="{44DC55FC-056F-4D56-AEDE-16C0559CE470}" srcOrd="1" destOrd="0" presId="urn:microsoft.com/office/officeart/2005/8/layout/orgChart1"/>
    <dgm:cxn modelId="{1A55D1B6-9B8E-4A35-9CE7-FD1B05CCCA0D}" type="presParOf" srcId="{A273171A-DA30-4A31-B7AE-676A03EAABC5}" destId="{6380FC45-4C7A-4299-A051-F8CC9497DB86}" srcOrd="1" destOrd="0" presId="urn:microsoft.com/office/officeart/2005/8/layout/orgChart1"/>
    <dgm:cxn modelId="{E7C0CE9B-4096-47F7-BE24-DB12C9BEA354}" type="presParOf" srcId="{A273171A-DA30-4A31-B7AE-676A03EAABC5}" destId="{55DE7554-B34B-46E5-881A-C858B0660B72}" srcOrd="2" destOrd="0" presId="urn:microsoft.com/office/officeart/2005/8/layout/orgChart1"/>
    <dgm:cxn modelId="{7DD13EA8-0DE1-452D-950F-3780A0971F21}" type="presParOf" srcId="{CB00C9B4-0F9A-4431-9B59-ECEEAAEB4D6A}" destId="{64780034-8D9E-4883-9EB1-548685DDFB29}" srcOrd="2" destOrd="0" presId="urn:microsoft.com/office/officeart/2005/8/layout/orgChart1"/>
    <dgm:cxn modelId="{C5A07737-329D-4708-A764-730E5007E40B}" type="presParOf" srcId="{CB00C9B4-0F9A-4431-9B59-ECEEAAEB4D6A}" destId="{F1249321-1C3D-464A-8D6B-6CD7844D9087}" srcOrd="3" destOrd="0" presId="urn:microsoft.com/office/officeart/2005/8/layout/orgChart1"/>
    <dgm:cxn modelId="{E981CDC9-CB8F-4FB5-BC0A-6E30A5681FCD}" type="presParOf" srcId="{F1249321-1C3D-464A-8D6B-6CD7844D9087}" destId="{B8EFFDB1-D0BA-49AD-B57D-57594811F739}" srcOrd="0" destOrd="0" presId="urn:microsoft.com/office/officeart/2005/8/layout/orgChart1"/>
    <dgm:cxn modelId="{9BE04DF3-3ECB-4637-AC56-9FA937FC77DF}" type="presParOf" srcId="{B8EFFDB1-D0BA-49AD-B57D-57594811F739}" destId="{9F260867-0D4D-4484-9743-766FC95AA9D9}" srcOrd="0" destOrd="0" presId="urn:microsoft.com/office/officeart/2005/8/layout/orgChart1"/>
    <dgm:cxn modelId="{AAE208CA-C360-4C06-95D3-3066000A8772}" type="presParOf" srcId="{B8EFFDB1-D0BA-49AD-B57D-57594811F739}" destId="{F49CE317-EC4A-43C1-8A6E-838C9DC4E888}" srcOrd="1" destOrd="0" presId="urn:microsoft.com/office/officeart/2005/8/layout/orgChart1"/>
    <dgm:cxn modelId="{C15FC4A0-9457-4B25-BE66-364C38137527}" type="presParOf" srcId="{F1249321-1C3D-464A-8D6B-6CD7844D9087}" destId="{85CB45A8-881F-4803-A9AF-E756248E0AE3}" srcOrd="1" destOrd="0" presId="urn:microsoft.com/office/officeart/2005/8/layout/orgChart1"/>
    <dgm:cxn modelId="{C9C2CEFE-1531-41C4-A02F-A41B4BB0CED0}" type="presParOf" srcId="{F1249321-1C3D-464A-8D6B-6CD7844D9087}" destId="{264775FB-4841-4664-8FC5-4B885F736FBF}" srcOrd="2" destOrd="0" presId="urn:microsoft.com/office/officeart/2005/8/layout/orgChart1"/>
    <dgm:cxn modelId="{6B8E6F36-EA54-4220-9DE0-D3D72D918D28}" type="presParOf" srcId="{CB00C9B4-0F9A-4431-9B59-ECEEAAEB4D6A}" destId="{90BA32DC-089D-45DC-9FCC-9685B9E57C7D}" srcOrd="4" destOrd="0" presId="urn:microsoft.com/office/officeart/2005/8/layout/orgChart1"/>
    <dgm:cxn modelId="{B22CA14C-25D2-41A6-A635-59E917B56526}" type="presParOf" srcId="{CB00C9B4-0F9A-4431-9B59-ECEEAAEB4D6A}" destId="{FBD055A3-ADF0-4472-B877-DEC710188D93}" srcOrd="5" destOrd="0" presId="urn:microsoft.com/office/officeart/2005/8/layout/orgChart1"/>
    <dgm:cxn modelId="{461FA453-E9EB-444D-A1C6-D95892D4115E}" type="presParOf" srcId="{FBD055A3-ADF0-4472-B877-DEC710188D93}" destId="{23DA5EDB-984F-4116-81C5-FA2D8D62733E}" srcOrd="0" destOrd="0" presId="urn:microsoft.com/office/officeart/2005/8/layout/orgChart1"/>
    <dgm:cxn modelId="{51BCAA0C-E931-48D5-B54C-DBD7DE677B57}" type="presParOf" srcId="{23DA5EDB-984F-4116-81C5-FA2D8D62733E}" destId="{EA950B2E-C365-4D11-B577-71F98FCC91FC}" srcOrd="0" destOrd="0" presId="urn:microsoft.com/office/officeart/2005/8/layout/orgChart1"/>
    <dgm:cxn modelId="{AF4F31C3-04FD-4EFC-ACFE-9B1C86421D57}" type="presParOf" srcId="{23DA5EDB-984F-4116-81C5-FA2D8D62733E}" destId="{483ACF0B-DCDE-4563-A9CB-92BF947019F6}" srcOrd="1" destOrd="0" presId="urn:microsoft.com/office/officeart/2005/8/layout/orgChart1"/>
    <dgm:cxn modelId="{94972889-062A-49B5-992B-C3158006234C}" type="presParOf" srcId="{FBD055A3-ADF0-4472-B877-DEC710188D93}" destId="{442D9603-250A-4CF7-AC19-88E2F63AD593}" srcOrd="1" destOrd="0" presId="urn:microsoft.com/office/officeart/2005/8/layout/orgChart1"/>
    <dgm:cxn modelId="{1E35B895-FDD1-42AF-8781-39A8536FC6EB}" type="presParOf" srcId="{FBD055A3-ADF0-4472-B877-DEC710188D93}" destId="{1DC50445-2C95-4D3F-A8BB-E8D7C9A4C716}" srcOrd="2" destOrd="0" presId="urn:microsoft.com/office/officeart/2005/8/layout/orgChart1"/>
    <dgm:cxn modelId="{33931ACE-9CE6-4E29-B175-4E5906D42943}" type="presParOf" srcId="{CB00C9B4-0F9A-4431-9B59-ECEEAAEB4D6A}" destId="{D1E0A5FC-06E1-4FE6-A23F-6A9F45255598}" srcOrd="6" destOrd="0" presId="urn:microsoft.com/office/officeart/2005/8/layout/orgChart1"/>
    <dgm:cxn modelId="{E60D3453-1B3D-42EF-899D-89A1AB1FF236}" type="presParOf" srcId="{CB00C9B4-0F9A-4431-9B59-ECEEAAEB4D6A}" destId="{5F1B51C2-81A9-4FB8-A631-B83908A77DE0}" srcOrd="7" destOrd="0" presId="urn:microsoft.com/office/officeart/2005/8/layout/orgChart1"/>
    <dgm:cxn modelId="{63C8F5FA-9966-4559-BF3B-41A9BF2E53CC}" type="presParOf" srcId="{5F1B51C2-81A9-4FB8-A631-B83908A77DE0}" destId="{8B869A5A-CE4C-4135-833A-4F0AEC0F67D2}" srcOrd="0" destOrd="0" presId="urn:microsoft.com/office/officeart/2005/8/layout/orgChart1"/>
    <dgm:cxn modelId="{47C4A79F-7514-4F89-9C6A-4AD45BA6663A}" type="presParOf" srcId="{8B869A5A-CE4C-4135-833A-4F0AEC0F67D2}" destId="{3B60012D-208E-4CB0-8B57-655054F3B344}" srcOrd="0" destOrd="0" presId="urn:microsoft.com/office/officeart/2005/8/layout/orgChart1"/>
    <dgm:cxn modelId="{54FF47E1-7516-4AF9-A9E4-C1C7A708BFCD}" type="presParOf" srcId="{8B869A5A-CE4C-4135-833A-4F0AEC0F67D2}" destId="{89CABD84-5D5D-4051-BCB9-C2DB081CA975}" srcOrd="1" destOrd="0" presId="urn:microsoft.com/office/officeart/2005/8/layout/orgChart1"/>
    <dgm:cxn modelId="{02D1A51D-F445-49E7-9C6D-B7DE0DB855F1}" type="presParOf" srcId="{5F1B51C2-81A9-4FB8-A631-B83908A77DE0}" destId="{53F9348C-4EC2-4C5A-A767-D48730E9DFF6}" srcOrd="1" destOrd="0" presId="urn:microsoft.com/office/officeart/2005/8/layout/orgChart1"/>
    <dgm:cxn modelId="{921D46EF-A2FB-4E93-B7B9-A3DD6E5EC511}" type="presParOf" srcId="{5F1B51C2-81A9-4FB8-A631-B83908A77DE0}" destId="{13A8EC67-ECC4-4404-8870-44DC77ED9D89}" srcOrd="2" destOrd="0" presId="urn:microsoft.com/office/officeart/2005/8/layout/orgChart1"/>
    <dgm:cxn modelId="{122EB0A5-F9CF-4451-89C6-B99A6D8AED59}" type="presParOf" srcId="{CB00C9B4-0F9A-4431-9B59-ECEEAAEB4D6A}" destId="{2489BFB3-1A41-4517-837B-8B04311041CF}" srcOrd="8" destOrd="0" presId="urn:microsoft.com/office/officeart/2005/8/layout/orgChart1"/>
    <dgm:cxn modelId="{8909F314-26F8-4478-8D83-F4F56785227A}" type="presParOf" srcId="{CB00C9B4-0F9A-4431-9B59-ECEEAAEB4D6A}" destId="{3EE07FF7-04D0-4CB1-9656-C7F951A565BE}" srcOrd="9" destOrd="0" presId="urn:microsoft.com/office/officeart/2005/8/layout/orgChart1"/>
    <dgm:cxn modelId="{EEAE5634-A908-4461-BC0D-11FC342BBED1}" type="presParOf" srcId="{3EE07FF7-04D0-4CB1-9656-C7F951A565BE}" destId="{C4CB7A2A-65FD-4AAD-99F5-8D0002D40AEB}" srcOrd="0" destOrd="0" presId="urn:microsoft.com/office/officeart/2005/8/layout/orgChart1"/>
    <dgm:cxn modelId="{99EF98DA-DECC-4F1C-B31E-80B33609B252}" type="presParOf" srcId="{C4CB7A2A-65FD-4AAD-99F5-8D0002D40AEB}" destId="{17B430AA-3B1A-4DCE-9E73-501C41D54E89}" srcOrd="0" destOrd="0" presId="urn:microsoft.com/office/officeart/2005/8/layout/orgChart1"/>
    <dgm:cxn modelId="{0EA1DBDC-D47D-47BC-8A9B-B8D2BB36F300}" type="presParOf" srcId="{C4CB7A2A-65FD-4AAD-99F5-8D0002D40AEB}" destId="{F7CCD691-6FFB-4040-A18B-90603EB5E6E7}" srcOrd="1" destOrd="0" presId="urn:microsoft.com/office/officeart/2005/8/layout/orgChart1"/>
    <dgm:cxn modelId="{D761779E-4F90-47CF-A1AE-3D75C3231F8D}" type="presParOf" srcId="{3EE07FF7-04D0-4CB1-9656-C7F951A565BE}" destId="{38EC006E-2C28-4332-B71A-7BD34708D18A}" srcOrd="1" destOrd="0" presId="urn:microsoft.com/office/officeart/2005/8/layout/orgChart1"/>
    <dgm:cxn modelId="{9890F783-B2D9-447C-94BF-21944F72F56C}" type="presParOf" srcId="{3EE07FF7-04D0-4CB1-9656-C7F951A565BE}" destId="{866CC636-A7BD-4E89-8BE4-119A12D544C1}" srcOrd="2" destOrd="0" presId="urn:microsoft.com/office/officeart/2005/8/layout/orgChart1"/>
    <dgm:cxn modelId="{54EC60A8-DDE0-439F-8D77-F724DE61E435}" type="presParOf" srcId="{AC7A4006-7879-4AFA-AD46-5305E48DC2CF}" destId="{07D8B827-12BF-4F3F-BB35-59AB8013453C}" srcOrd="2" destOrd="0" presId="urn:microsoft.com/office/officeart/2005/8/layout/orgChart1"/>
    <dgm:cxn modelId="{1E74537D-5793-4E28-A3E1-F9E4AE614A5B}" type="presParOf" srcId="{0A84D183-9E22-44D9-9652-CE789AC27D1B}" destId="{0776048C-F519-4D05-9A14-D007412839D8}" srcOrd="2" destOrd="0" presId="urn:microsoft.com/office/officeart/2005/8/layout/orgChart1"/>
    <dgm:cxn modelId="{292C9610-3B74-4364-BF07-0BEFA2764148}" type="presParOf" srcId="{0A84D183-9E22-44D9-9652-CE789AC27D1B}" destId="{FE8A27A8-CEFF-4FA0-9C53-645B0CD1E8D4}" srcOrd="3" destOrd="0" presId="urn:microsoft.com/office/officeart/2005/8/layout/orgChart1"/>
    <dgm:cxn modelId="{8DEB29ED-C6FC-4BC8-9D25-2DD8329B58A0}" type="presParOf" srcId="{FE8A27A8-CEFF-4FA0-9C53-645B0CD1E8D4}" destId="{1481FD9A-AC23-48EB-A8B0-BAAE8C83A489}" srcOrd="0" destOrd="0" presId="urn:microsoft.com/office/officeart/2005/8/layout/orgChart1"/>
    <dgm:cxn modelId="{6352D479-0D33-4369-9396-937A5F83D9D7}" type="presParOf" srcId="{1481FD9A-AC23-48EB-A8B0-BAAE8C83A489}" destId="{E28A2DBF-A3F8-4B62-B45D-6E20466775E5}" srcOrd="0" destOrd="0" presId="urn:microsoft.com/office/officeart/2005/8/layout/orgChart1"/>
    <dgm:cxn modelId="{BBEF3CA3-5873-45B3-8424-A1FFCA6D55AA}" type="presParOf" srcId="{1481FD9A-AC23-48EB-A8B0-BAAE8C83A489}" destId="{F04195D8-16F1-4AD8-9825-0424028461DD}" srcOrd="1" destOrd="0" presId="urn:microsoft.com/office/officeart/2005/8/layout/orgChart1"/>
    <dgm:cxn modelId="{C9C48780-1483-4A1B-99C9-7A0085F215BF}" type="presParOf" srcId="{FE8A27A8-CEFF-4FA0-9C53-645B0CD1E8D4}" destId="{6104FB84-1280-4BEF-A55B-B34C8BEC9754}" srcOrd="1" destOrd="0" presId="urn:microsoft.com/office/officeart/2005/8/layout/orgChart1"/>
    <dgm:cxn modelId="{FE5DB945-ED50-4E34-B5BB-AAD379D8C1D9}" type="presParOf" srcId="{FE8A27A8-CEFF-4FA0-9C53-645B0CD1E8D4}" destId="{0CDA8861-40AB-4A96-B81B-685471E4B8A6}" srcOrd="2" destOrd="0" presId="urn:microsoft.com/office/officeart/2005/8/layout/orgChart1"/>
    <dgm:cxn modelId="{9849C009-A7DB-4214-8E2D-AB28BDBE51C6}" type="presParOf" srcId="{0A84D183-9E22-44D9-9652-CE789AC27D1B}" destId="{499A9951-D43B-4198-9060-941F991DABFD}" srcOrd="4" destOrd="0" presId="urn:microsoft.com/office/officeart/2005/8/layout/orgChart1"/>
    <dgm:cxn modelId="{16E42371-DB3F-4BB6-9D4A-BDE4143FEDA1}" type="presParOf" srcId="{0A84D183-9E22-44D9-9652-CE789AC27D1B}" destId="{5782DAD6-A569-4C1B-AE76-90D00E93F144}" srcOrd="5" destOrd="0" presId="urn:microsoft.com/office/officeart/2005/8/layout/orgChart1"/>
    <dgm:cxn modelId="{4CC2BDE2-4389-4F3F-B6AE-51052734CD02}" type="presParOf" srcId="{5782DAD6-A569-4C1B-AE76-90D00E93F144}" destId="{C7897E8D-84BD-4935-9C55-2F7508BEC18D}" srcOrd="0" destOrd="0" presId="urn:microsoft.com/office/officeart/2005/8/layout/orgChart1"/>
    <dgm:cxn modelId="{73462C73-699F-4CEF-AB56-0742E99DDDB2}" type="presParOf" srcId="{C7897E8D-84BD-4935-9C55-2F7508BEC18D}" destId="{98C2FF0F-3C06-4DEB-966F-2F8A5611C337}" srcOrd="0" destOrd="0" presId="urn:microsoft.com/office/officeart/2005/8/layout/orgChart1"/>
    <dgm:cxn modelId="{F7BA7AB3-C6DB-4FB4-9A42-BCEA65B6C333}" type="presParOf" srcId="{C7897E8D-84BD-4935-9C55-2F7508BEC18D}" destId="{10A5AD18-2A9E-485D-970E-CC435A8425EE}" srcOrd="1" destOrd="0" presId="urn:microsoft.com/office/officeart/2005/8/layout/orgChart1"/>
    <dgm:cxn modelId="{7071C437-C202-4198-A1CD-521DC7FA207E}" type="presParOf" srcId="{5782DAD6-A569-4C1B-AE76-90D00E93F144}" destId="{4A8710A9-35E4-47AE-B6FA-A3EC46E8A7F0}" srcOrd="1" destOrd="0" presId="urn:microsoft.com/office/officeart/2005/8/layout/orgChart1"/>
    <dgm:cxn modelId="{0CA0BCAC-C200-4F40-89F0-0878AA4FDA0F}" type="presParOf" srcId="{5782DAD6-A569-4C1B-AE76-90D00E93F144}" destId="{BBCB5BA2-F149-4B07-BCD6-3F4341E6B353}" srcOrd="2" destOrd="0" presId="urn:microsoft.com/office/officeart/2005/8/layout/orgChart1"/>
    <dgm:cxn modelId="{2BEDAF45-888D-434D-ADA6-B77EF00771C7}" type="presParOf" srcId="{0A84D183-9E22-44D9-9652-CE789AC27D1B}" destId="{91517092-DC9A-4476-940B-5BEA27C342A9}" srcOrd="6" destOrd="0" presId="urn:microsoft.com/office/officeart/2005/8/layout/orgChart1"/>
    <dgm:cxn modelId="{DC2D0FA8-599F-4D89-99A0-285966C2B4CA}" type="presParOf" srcId="{0A84D183-9E22-44D9-9652-CE789AC27D1B}" destId="{DD208FE1-1532-484B-96BB-2CCB731F8A78}" srcOrd="7" destOrd="0" presId="urn:microsoft.com/office/officeart/2005/8/layout/orgChart1"/>
    <dgm:cxn modelId="{171FD15D-0AAB-4BD9-8400-20CA10B11669}" type="presParOf" srcId="{DD208FE1-1532-484B-96BB-2CCB731F8A78}" destId="{231F7D2F-139E-4636-86C4-56FFE1201386}" srcOrd="0" destOrd="0" presId="urn:microsoft.com/office/officeart/2005/8/layout/orgChart1"/>
    <dgm:cxn modelId="{D115D470-6C20-4121-879D-CEE75AF6F303}" type="presParOf" srcId="{231F7D2F-139E-4636-86C4-56FFE1201386}" destId="{B1FC76FE-DF41-4599-8A00-12BFAF8F731D}" srcOrd="0" destOrd="0" presId="urn:microsoft.com/office/officeart/2005/8/layout/orgChart1"/>
    <dgm:cxn modelId="{BD252404-4165-4180-9449-9D9B236B4815}" type="presParOf" srcId="{231F7D2F-139E-4636-86C4-56FFE1201386}" destId="{7C6FE6DE-9B4B-4078-BC3E-2BE6DBEB12AB}" srcOrd="1" destOrd="0" presId="urn:microsoft.com/office/officeart/2005/8/layout/orgChart1"/>
    <dgm:cxn modelId="{0C2DA10E-E8C3-4C38-A66C-D221257175C2}" type="presParOf" srcId="{DD208FE1-1532-484B-96BB-2CCB731F8A78}" destId="{D903F8A9-07A1-4427-95EB-1D828D9328CD}" srcOrd="1" destOrd="0" presId="urn:microsoft.com/office/officeart/2005/8/layout/orgChart1"/>
    <dgm:cxn modelId="{C4621152-8BB6-4BFA-B971-008D6F5F85D2}" type="presParOf" srcId="{DD208FE1-1532-484B-96BB-2CCB731F8A78}" destId="{6DCB391E-2EB9-40F4-A39C-E60CBF73D222}" srcOrd="2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0359AC5-A656-4DD1-8462-99C5AEC9D522}">
      <dgm:prSet custT="1"/>
      <dgm:spPr/>
      <dgm:t>
        <a:bodyPr/>
        <a:lstStyle/>
        <a:p>
          <a:r>
            <a:rPr lang="tr-TR" sz="2400" dirty="0"/>
            <a:t>Buhar veya Sıcak Su Kullanarak Isı İşleme</a:t>
          </a:r>
        </a:p>
      </dgm:t>
    </dgm:pt>
    <dgm:pt modelId="{61368B51-BAC7-4A12-93E1-4FAB5443D3D6}" type="sibTrans" cxnId="{873F8BA4-F803-4E11-91CE-E09569CF79DC}">
      <dgm:prSet/>
      <dgm:spPr/>
      <dgm:t>
        <a:bodyPr/>
        <a:lstStyle/>
        <a:p>
          <a:endParaRPr lang="tr-TR" sz="2400"/>
        </a:p>
      </dgm:t>
    </dgm:pt>
    <dgm:pt modelId="{2AFC7B43-1B66-47E0-A806-CB04FFB8E2D3}" type="parTrans" cxnId="{873F8BA4-F803-4E11-91CE-E09569CF79DC}">
      <dgm:prSet/>
      <dgm:spPr/>
      <dgm:t>
        <a:bodyPr/>
        <a:lstStyle/>
        <a:p>
          <a:endParaRPr lang="tr-TR" sz="2400"/>
        </a:p>
      </dgm:t>
    </dgm:pt>
    <dgm:pt modelId="{C7A5ED85-4ACC-44FC-9C29-38BD7EEA3F68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400" dirty="0"/>
            <a:t>Isıl işlemler</a:t>
          </a:r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2400"/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2400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2400" dirty="0"/>
            <a:t>Temel İşlemler</a:t>
          </a:r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2400"/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2400"/>
        </a:p>
      </dgm:t>
    </dgm:pt>
    <dgm:pt modelId="{E7D61244-0E40-4D0C-9FBE-325537CFAEA0}">
      <dgm:prSet custT="1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tr-TR" sz="2400" dirty="0"/>
            <a:t>Sıcak Hava veya Isıtmalı Yüzeylerin Kullanılması</a:t>
          </a:r>
        </a:p>
      </dgm:t>
    </dgm:pt>
    <dgm:pt modelId="{7FE390B3-E42B-43C4-94A6-C7121F7FE2E9}" type="parTrans" cxnId="{78560145-FA14-44C4-8D9E-75FC8EA00808}">
      <dgm:prSet/>
      <dgm:spPr/>
      <dgm:t>
        <a:bodyPr/>
        <a:lstStyle/>
        <a:p>
          <a:endParaRPr lang="tr-TR" sz="2400"/>
        </a:p>
      </dgm:t>
    </dgm:pt>
    <dgm:pt modelId="{3180182F-B0BE-462B-911F-BC932F11A7B4}" type="sibTrans" cxnId="{78560145-FA14-44C4-8D9E-75FC8EA00808}">
      <dgm:prSet/>
      <dgm:spPr/>
      <dgm:t>
        <a:bodyPr/>
        <a:lstStyle/>
        <a:p>
          <a:endParaRPr lang="tr-TR" sz="2400"/>
        </a:p>
      </dgm:t>
    </dgm:pt>
    <dgm:pt modelId="{03A99783-B3F8-4A37-AC6F-0B2C06D1017D}">
      <dgm:prSet custT="1"/>
      <dgm:spPr>
        <a:solidFill>
          <a:srgbClr val="0070C0"/>
        </a:solidFill>
      </dgm:spPr>
      <dgm:t>
        <a:bodyPr/>
        <a:lstStyle/>
        <a:p>
          <a:r>
            <a:rPr lang="tr-TR" sz="2400" dirty="0"/>
            <a:t>Sıcak Yağlar Kullanarak Isıl İşlem</a:t>
          </a:r>
        </a:p>
      </dgm:t>
    </dgm:pt>
    <dgm:pt modelId="{6F41C9A8-BF8F-4623-8464-BE76B17BBD78}" type="parTrans" cxnId="{B394BB4D-EB45-4A73-BFD5-312B657F1144}">
      <dgm:prSet/>
      <dgm:spPr/>
      <dgm:t>
        <a:bodyPr/>
        <a:lstStyle/>
        <a:p>
          <a:endParaRPr lang="tr-TR" sz="2400"/>
        </a:p>
      </dgm:t>
    </dgm:pt>
    <dgm:pt modelId="{79EF0817-7A2C-4186-B062-359D9B5302F7}" type="sibTrans" cxnId="{B394BB4D-EB45-4A73-BFD5-312B657F1144}">
      <dgm:prSet/>
      <dgm:spPr/>
      <dgm:t>
        <a:bodyPr/>
        <a:lstStyle/>
        <a:p>
          <a:endParaRPr lang="tr-TR" sz="2400"/>
        </a:p>
      </dgm:t>
    </dgm:pt>
    <dgm:pt modelId="{EDB015A0-03EB-4636-B0A3-D7F3777F24D4}">
      <dgm:prSet/>
      <dgm:spPr>
        <a:solidFill>
          <a:srgbClr val="7030A0"/>
        </a:solidFill>
      </dgm:spPr>
      <dgm:t>
        <a:bodyPr/>
        <a:lstStyle/>
        <a:p>
          <a:r>
            <a:rPr lang="tr-TR" dirty="0"/>
            <a:t>Doğrudan ve Yayılmış Enerjiyle İşleme</a:t>
          </a:r>
        </a:p>
      </dgm:t>
    </dgm:pt>
    <dgm:pt modelId="{30A5327E-5360-4DEB-82AA-0829AB8342AA}" type="parTrans" cxnId="{BA6A174F-CD76-43C1-880B-9E388F95C233}">
      <dgm:prSet/>
      <dgm:spPr/>
      <dgm:t>
        <a:bodyPr/>
        <a:lstStyle/>
        <a:p>
          <a:endParaRPr lang="tr-TR"/>
        </a:p>
      </dgm:t>
    </dgm:pt>
    <dgm:pt modelId="{6A99BFB6-B16E-4776-B707-8B3E44A12914}" type="sibTrans" cxnId="{BA6A174F-CD76-43C1-880B-9E388F95C233}">
      <dgm:prSet/>
      <dgm:spPr/>
      <dgm:t>
        <a:bodyPr/>
        <a:lstStyle/>
        <a:p>
          <a:endParaRPr lang="tr-TR"/>
        </a:p>
      </dgm:t>
    </dgm:pt>
    <dgm:pt modelId="{AE2E46F1-C526-4BCE-99AF-AB483A8E3E9F}">
      <dgm:prSet custT="1"/>
      <dgm:spPr/>
      <dgm:t>
        <a:bodyPr/>
        <a:lstStyle/>
        <a:p>
          <a:r>
            <a:rPr lang="tr-TR" sz="2400" dirty="0" err="1"/>
            <a:t>Ekstrüzyon</a:t>
          </a:r>
          <a:r>
            <a:rPr lang="tr-TR" sz="2400" dirty="0"/>
            <a:t> pişirme</a:t>
          </a:r>
        </a:p>
      </dgm:t>
    </dgm:pt>
    <dgm:pt modelId="{A4011D70-1ECC-4661-850A-BBE92485D78F}" type="sibTrans" cxnId="{DB7D6DCF-54BE-4F68-ACE1-EB1D56B02F8A}">
      <dgm:prSet/>
      <dgm:spPr/>
      <dgm:t>
        <a:bodyPr/>
        <a:lstStyle/>
        <a:p>
          <a:endParaRPr lang="tr-TR" sz="2400"/>
        </a:p>
      </dgm:t>
    </dgm:pt>
    <dgm:pt modelId="{77297EE4-4C18-4405-914F-A79E60551D3F}" type="parTrans" cxnId="{DB7D6DCF-54BE-4F68-ACE1-EB1D56B02F8A}">
      <dgm:prSet/>
      <dgm:spPr/>
      <dgm:t>
        <a:bodyPr/>
        <a:lstStyle/>
        <a:p>
          <a:endParaRPr lang="tr-TR" sz="2400"/>
        </a:p>
      </dgm:t>
    </dgm:pt>
    <dgm:pt modelId="{B47A73BB-BE28-4839-8198-9D2B3A17334F}">
      <dgm:prSet custT="1"/>
      <dgm:spPr/>
      <dgm:t>
        <a:bodyPr/>
        <a:lstStyle/>
        <a:p>
          <a:r>
            <a:rPr lang="tr-TR" sz="2400" dirty="0"/>
            <a:t>Pişirme ve kavurma</a:t>
          </a:r>
        </a:p>
      </dgm:t>
    </dgm:pt>
    <dgm:pt modelId="{BDEEF018-FF05-42A7-B9A0-A14839166F7E}" type="sibTrans" cxnId="{37138CCD-D0FD-4579-AD12-EDC451E01246}">
      <dgm:prSet/>
      <dgm:spPr/>
      <dgm:t>
        <a:bodyPr/>
        <a:lstStyle/>
        <a:p>
          <a:endParaRPr lang="tr-TR" sz="2400"/>
        </a:p>
      </dgm:t>
    </dgm:pt>
    <dgm:pt modelId="{9DC601C6-3E0F-44B3-A16F-D798D444D30C}" type="parTrans" cxnId="{37138CCD-D0FD-4579-AD12-EDC451E01246}">
      <dgm:prSet/>
      <dgm:spPr/>
      <dgm:t>
        <a:bodyPr/>
        <a:lstStyle/>
        <a:p>
          <a:endParaRPr lang="tr-TR" sz="2400"/>
        </a:p>
      </dgm:t>
    </dgm:pt>
    <dgm:pt modelId="{893AA18B-3ED2-4CE6-916F-5F7B79E52F1B}">
      <dgm:prSet custT="1"/>
      <dgm:spPr/>
      <dgm:t>
        <a:bodyPr/>
        <a:lstStyle/>
        <a:p>
          <a:r>
            <a:rPr lang="tr-TR" sz="2400" dirty="0"/>
            <a:t>Tütme</a:t>
          </a:r>
        </a:p>
      </dgm:t>
    </dgm:pt>
    <dgm:pt modelId="{440688B9-0C74-4D21-B363-29809B0A599B}" type="sibTrans" cxnId="{CBB3FA13-0736-42FE-BE97-99B467EC18E4}">
      <dgm:prSet/>
      <dgm:spPr/>
      <dgm:t>
        <a:bodyPr/>
        <a:lstStyle/>
        <a:p>
          <a:endParaRPr lang="tr-TR" sz="2400"/>
        </a:p>
      </dgm:t>
    </dgm:pt>
    <dgm:pt modelId="{3D1FBFFD-3D52-426F-81BB-4C50C282ED52}" type="parTrans" cxnId="{CBB3FA13-0736-42FE-BE97-99B467EC18E4}">
      <dgm:prSet/>
      <dgm:spPr/>
      <dgm:t>
        <a:bodyPr/>
        <a:lstStyle/>
        <a:p>
          <a:endParaRPr lang="tr-TR" sz="2400"/>
        </a:p>
      </dgm:t>
    </dgm:pt>
    <dgm:pt modelId="{3DC01369-6961-4E52-8782-60061D42CC14}">
      <dgm:prSet custT="1"/>
      <dgm:spPr/>
      <dgm:t>
        <a:bodyPr/>
        <a:lstStyle/>
        <a:p>
          <a:r>
            <a:rPr lang="tr-TR" sz="2400" dirty="0"/>
            <a:t>Kurutma</a:t>
          </a:r>
        </a:p>
      </dgm:t>
    </dgm:pt>
    <dgm:pt modelId="{5187D932-CBFE-4960-B72E-47FCC4471146}" type="sibTrans" cxnId="{F53098E4-C822-4228-B520-3EA85AAD7257}">
      <dgm:prSet/>
      <dgm:spPr/>
      <dgm:t>
        <a:bodyPr/>
        <a:lstStyle/>
        <a:p>
          <a:endParaRPr lang="tr-TR" sz="2400"/>
        </a:p>
      </dgm:t>
    </dgm:pt>
    <dgm:pt modelId="{13493CB2-2FC6-457B-B891-D51A3B681EAB}" type="parTrans" cxnId="{F53098E4-C822-4228-B520-3EA85AAD7257}">
      <dgm:prSet/>
      <dgm:spPr/>
      <dgm:t>
        <a:bodyPr/>
        <a:lstStyle/>
        <a:p>
          <a:endParaRPr lang="tr-TR" sz="2400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 custScaleY="70590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3FAA7955-BB6D-48C3-9D7D-FBE254C703EF}" type="pres">
      <dgm:prSet presAssocID="{CB7A9169-8728-45CD-8167-D88F9CEE3EB3}" presName="Name37" presStyleLbl="parChTrans1D2" presStyleIdx="0" presStyleCnt="1"/>
      <dgm:spPr/>
    </dgm:pt>
    <dgm:pt modelId="{F23FE390-E3A9-49C1-ACA7-56587C21106F}" type="pres">
      <dgm:prSet presAssocID="{C7A5ED85-4ACC-44FC-9C29-38BD7EEA3F68}" presName="hierRoot2" presStyleCnt="0">
        <dgm:presLayoutVars>
          <dgm:hierBranch val="init"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0" presStyleCnt="1" custScaleY="69082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0" presStyleCnt="1"/>
      <dgm:spPr/>
    </dgm:pt>
    <dgm:pt modelId="{0A84D183-9E22-44D9-9652-CE789AC27D1B}" type="pres">
      <dgm:prSet presAssocID="{C7A5ED85-4ACC-44FC-9C29-38BD7EEA3F68}" presName="hierChild4" presStyleCnt="0"/>
      <dgm:spPr/>
    </dgm:pt>
    <dgm:pt modelId="{4B44F0E4-3B7E-4677-B60A-35AC18B18584}" type="pres">
      <dgm:prSet presAssocID="{2AFC7B43-1B66-47E0-A806-CB04FFB8E2D3}" presName="Name37" presStyleLbl="parChTrans1D3" presStyleIdx="0" presStyleCnt="4"/>
      <dgm:spPr/>
    </dgm:pt>
    <dgm:pt modelId="{AC7A4006-7879-4AFA-AD46-5305E48DC2CF}" type="pres">
      <dgm:prSet presAssocID="{70359AC5-A656-4DD1-8462-99C5AEC9D522}" presName="hierRoot2" presStyleCnt="0">
        <dgm:presLayoutVars>
          <dgm:hierBranch/>
        </dgm:presLayoutVars>
      </dgm:prSet>
      <dgm:spPr/>
    </dgm:pt>
    <dgm:pt modelId="{B4A6E3DD-A5A9-4E41-8992-A43C11023CF6}" type="pres">
      <dgm:prSet presAssocID="{70359AC5-A656-4DD1-8462-99C5AEC9D522}" presName="rootComposite" presStyleCnt="0"/>
      <dgm:spPr/>
    </dgm:pt>
    <dgm:pt modelId="{188AFFA0-A433-4012-811D-1411321F4940}" type="pres">
      <dgm:prSet presAssocID="{70359AC5-A656-4DD1-8462-99C5AEC9D522}" presName="rootText" presStyleLbl="node3" presStyleIdx="0" presStyleCnt="4" custScaleY="153482">
        <dgm:presLayoutVars>
          <dgm:chPref val="3"/>
        </dgm:presLayoutVars>
      </dgm:prSet>
      <dgm:spPr/>
    </dgm:pt>
    <dgm:pt modelId="{7F97D1F9-2750-479E-8A45-241D4BDF992E}" type="pres">
      <dgm:prSet presAssocID="{70359AC5-A656-4DD1-8462-99C5AEC9D522}" presName="rootConnector" presStyleLbl="node3" presStyleIdx="0" presStyleCnt="4"/>
      <dgm:spPr/>
    </dgm:pt>
    <dgm:pt modelId="{CB00C9B4-0F9A-4431-9B59-ECEEAAEB4D6A}" type="pres">
      <dgm:prSet presAssocID="{70359AC5-A656-4DD1-8462-99C5AEC9D522}" presName="hierChild4" presStyleCnt="0"/>
      <dgm:spPr/>
    </dgm:pt>
    <dgm:pt modelId="{07D8B827-12BF-4F3F-BB35-59AB8013453C}" type="pres">
      <dgm:prSet presAssocID="{70359AC5-A656-4DD1-8462-99C5AEC9D522}" presName="hierChild5" presStyleCnt="0"/>
      <dgm:spPr/>
    </dgm:pt>
    <dgm:pt modelId="{0776048C-F519-4D05-9A14-D007412839D8}" type="pres">
      <dgm:prSet presAssocID="{7FE390B3-E42B-43C4-94A6-C7121F7FE2E9}" presName="Name37" presStyleLbl="parChTrans1D3" presStyleIdx="1" presStyleCnt="4"/>
      <dgm:spPr/>
    </dgm:pt>
    <dgm:pt modelId="{FE8A27A8-CEFF-4FA0-9C53-645B0CD1E8D4}" type="pres">
      <dgm:prSet presAssocID="{E7D61244-0E40-4D0C-9FBE-325537CFAEA0}" presName="hierRoot2" presStyleCnt="0">
        <dgm:presLayoutVars>
          <dgm:hierBranch/>
        </dgm:presLayoutVars>
      </dgm:prSet>
      <dgm:spPr/>
    </dgm:pt>
    <dgm:pt modelId="{1481FD9A-AC23-48EB-A8B0-BAAE8C83A489}" type="pres">
      <dgm:prSet presAssocID="{E7D61244-0E40-4D0C-9FBE-325537CFAEA0}" presName="rootComposite" presStyleCnt="0"/>
      <dgm:spPr/>
    </dgm:pt>
    <dgm:pt modelId="{E28A2DBF-A3F8-4B62-B45D-6E20466775E5}" type="pres">
      <dgm:prSet presAssocID="{E7D61244-0E40-4D0C-9FBE-325537CFAEA0}" presName="rootText" presStyleLbl="node3" presStyleIdx="1" presStyleCnt="4" custScaleY="153482">
        <dgm:presLayoutVars>
          <dgm:chPref val="3"/>
        </dgm:presLayoutVars>
      </dgm:prSet>
      <dgm:spPr/>
    </dgm:pt>
    <dgm:pt modelId="{F04195D8-16F1-4AD8-9825-0424028461DD}" type="pres">
      <dgm:prSet presAssocID="{E7D61244-0E40-4D0C-9FBE-325537CFAEA0}" presName="rootConnector" presStyleLbl="node3" presStyleIdx="1" presStyleCnt="4"/>
      <dgm:spPr/>
    </dgm:pt>
    <dgm:pt modelId="{6104FB84-1280-4BEF-A55B-B34C8BEC9754}" type="pres">
      <dgm:prSet presAssocID="{E7D61244-0E40-4D0C-9FBE-325537CFAEA0}" presName="hierChild4" presStyleCnt="0"/>
      <dgm:spPr/>
    </dgm:pt>
    <dgm:pt modelId="{8A1287E2-39C3-4542-9ECA-84DB42E959F7}" type="pres">
      <dgm:prSet presAssocID="{13493CB2-2FC6-457B-B891-D51A3B681EAB}" presName="Name35" presStyleLbl="parChTrans1D4" presStyleIdx="0" presStyleCnt="4"/>
      <dgm:spPr/>
    </dgm:pt>
    <dgm:pt modelId="{614E4630-DD32-47DC-AB1A-7D9A8EBB3326}" type="pres">
      <dgm:prSet presAssocID="{3DC01369-6961-4E52-8782-60061D42CC14}" presName="hierRoot2" presStyleCnt="0">
        <dgm:presLayoutVars>
          <dgm:hierBranch val="init"/>
        </dgm:presLayoutVars>
      </dgm:prSet>
      <dgm:spPr/>
    </dgm:pt>
    <dgm:pt modelId="{FA5E1CEB-6257-4F36-8C8A-C40F39867300}" type="pres">
      <dgm:prSet presAssocID="{3DC01369-6961-4E52-8782-60061D42CC14}" presName="rootComposite" presStyleCnt="0"/>
      <dgm:spPr/>
    </dgm:pt>
    <dgm:pt modelId="{0338A77A-B5FD-490E-8009-00C395DF8505}" type="pres">
      <dgm:prSet presAssocID="{3DC01369-6961-4E52-8782-60061D42CC14}" presName="rootText" presStyleLbl="node4" presStyleIdx="0" presStyleCnt="4">
        <dgm:presLayoutVars>
          <dgm:chPref val="3"/>
        </dgm:presLayoutVars>
      </dgm:prSet>
      <dgm:spPr/>
    </dgm:pt>
    <dgm:pt modelId="{4D1B7D45-AE6A-4933-90D2-D804FA542479}" type="pres">
      <dgm:prSet presAssocID="{3DC01369-6961-4E52-8782-60061D42CC14}" presName="rootConnector" presStyleLbl="node4" presStyleIdx="0" presStyleCnt="4"/>
      <dgm:spPr/>
    </dgm:pt>
    <dgm:pt modelId="{4F3118E8-FA57-48BA-A7CC-124153B6A536}" type="pres">
      <dgm:prSet presAssocID="{3DC01369-6961-4E52-8782-60061D42CC14}" presName="hierChild4" presStyleCnt="0"/>
      <dgm:spPr/>
    </dgm:pt>
    <dgm:pt modelId="{12A755E4-F991-418A-BFF2-45564CA9F1AD}" type="pres">
      <dgm:prSet presAssocID="{3DC01369-6961-4E52-8782-60061D42CC14}" presName="hierChild5" presStyleCnt="0"/>
      <dgm:spPr/>
    </dgm:pt>
    <dgm:pt modelId="{5138B5D7-F96C-4CAA-A4C9-9837C7BA1F9D}" type="pres">
      <dgm:prSet presAssocID="{3D1FBFFD-3D52-426F-81BB-4C50C282ED52}" presName="Name35" presStyleLbl="parChTrans1D4" presStyleIdx="1" presStyleCnt="4"/>
      <dgm:spPr/>
    </dgm:pt>
    <dgm:pt modelId="{E4448900-ED6B-4BF4-ABA7-10021D3ACBFE}" type="pres">
      <dgm:prSet presAssocID="{893AA18B-3ED2-4CE6-916F-5F7B79E52F1B}" presName="hierRoot2" presStyleCnt="0">
        <dgm:presLayoutVars>
          <dgm:hierBranch val="init"/>
        </dgm:presLayoutVars>
      </dgm:prSet>
      <dgm:spPr/>
    </dgm:pt>
    <dgm:pt modelId="{3CFD631D-8E21-4CA8-B612-BFB981E38329}" type="pres">
      <dgm:prSet presAssocID="{893AA18B-3ED2-4CE6-916F-5F7B79E52F1B}" presName="rootComposite" presStyleCnt="0"/>
      <dgm:spPr/>
    </dgm:pt>
    <dgm:pt modelId="{E384C9F9-0BEE-43C7-85B6-D58777DB9C26}" type="pres">
      <dgm:prSet presAssocID="{893AA18B-3ED2-4CE6-916F-5F7B79E52F1B}" presName="rootText" presStyleLbl="node4" presStyleIdx="1" presStyleCnt="4">
        <dgm:presLayoutVars>
          <dgm:chPref val="3"/>
        </dgm:presLayoutVars>
      </dgm:prSet>
      <dgm:spPr/>
    </dgm:pt>
    <dgm:pt modelId="{3EF3A6CB-4320-4890-BE12-D4300CE1BE41}" type="pres">
      <dgm:prSet presAssocID="{893AA18B-3ED2-4CE6-916F-5F7B79E52F1B}" presName="rootConnector" presStyleLbl="node4" presStyleIdx="1" presStyleCnt="4"/>
      <dgm:spPr/>
    </dgm:pt>
    <dgm:pt modelId="{E4B7F1B3-391B-43EB-B2EC-2ECD0406B9BF}" type="pres">
      <dgm:prSet presAssocID="{893AA18B-3ED2-4CE6-916F-5F7B79E52F1B}" presName="hierChild4" presStyleCnt="0"/>
      <dgm:spPr/>
    </dgm:pt>
    <dgm:pt modelId="{E24A7428-282C-465B-AFCB-F88EC4526638}" type="pres">
      <dgm:prSet presAssocID="{893AA18B-3ED2-4CE6-916F-5F7B79E52F1B}" presName="hierChild5" presStyleCnt="0"/>
      <dgm:spPr/>
    </dgm:pt>
    <dgm:pt modelId="{24758FC4-280D-4EC5-9B3F-F6DA18628102}" type="pres">
      <dgm:prSet presAssocID="{9DC601C6-3E0F-44B3-A16F-D798D444D30C}" presName="Name35" presStyleLbl="parChTrans1D4" presStyleIdx="2" presStyleCnt="4"/>
      <dgm:spPr/>
    </dgm:pt>
    <dgm:pt modelId="{4A819E83-EE55-4695-8D9C-C2F4DEA49E2F}" type="pres">
      <dgm:prSet presAssocID="{B47A73BB-BE28-4839-8198-9D2B3A17334F}" presName="hierRoot2" presStyleCnt="0">
        <dgm:presLayoutVars>
          <dgm:hierBranch val="init"/>
        </dgm:presLayoutVars>
      </dgm:prSet>
      <dgm:spPr/>
    </dgm:pt>
    <dgm:pt modelId="{6FB0013B-1865-4BE3-9D27-566BE20C10AC}" type="pres">
      <dgm:prSet presAssocID="{B47A73BB-BE28-4839-8198-9D2B3A17334F}" presName="rootComposite" presStyleCnt="0"/>
      <dgm:spPr/>
    </dgm:pt>
    <dgm:pt modelId="{DE9B17E0-FA68-4431-AE3A-1F41A4A1BDBE}" type="pres">
      <dgm:prSet presAssocID="{B47A73BB-BE28-4839-8198-9D2B3A17334F}" presName="rootText" presStyleLbl="node4" presStyleIdx="2" presStyleCnt="4">
        <dgm:presLayoutVars>
          <dgm:chPref val="3"/>
        </dgm:presLayoutVars>
      </dgm:prSet>
      <dgm:spPr/>
    </dgm:pt>
    <dgm:pt modelId="{2FEEFA14-B747-487D-B592-37D661125CF3}" type="pres">
      <dgm:prSet presAssocID="{B47A73BB-BE28-4839-8198-9D2B3A17334F}" presName="rootConnector" presStyleLbl="node4" presStyleIdx="2" presStyleCnt="4"/>
      <dgm:spPr/>
    </dgm:pt>
    <dgm:pt modelId="{76327491-E22D-419E-A040-5CA8CD4F66CE}" type="pres">
      <dgm:prSet presAssocID="{B47A73BB-BE28-4839-8198-9D2B3A17334F}" presName="hierChild4" presStyleCnt="0"/>
      <dgm:spPr/>
    </dgm:pt>
    <dgm:pt modelId="{6DD4E305-0F9E-429E-AE3B-A4B6EB015EB8}" type="pres">
      <dgm:prSet presAssocID="{B47A73BB-BE28-4839-8198-9D2B3A17334F}" presName="hierChild5" presStyleCnt="0"/>
      <dgm:spPr/>
    </dgm:pt>
    <dgm:pt modelId="{FC8421AD-49D7-46CD-8E42-19AA777BA34A}" type="pres">
      <dgm:prSet presAssocID="{77297EE4-4C18-4405-914F-A79E60551D3F}" presName="Name35" presStyleLbl="parChTrans1D4" presStyleIdx="3" presStyleCnt="4"/>
      <dgm:spPr/>
    </dgm:pt>
    <dgm:pt modelId="{39103A30-5A64-4965-925E-93B7F3E759EB}" type="pres">
      <dgm:prSet presAssocID="{AE2E46F1-C526-4BCE-99AF-AB483A8E3E9F}" presName="hierRoot2" presStyleCnt="0">
        <dgm:presLayoutVars>
          <dgm:hierBranch val="init"/>
        </dgm:presLayoutVars>
      </dgm:prSet>
      <dgm:spPr/>
    </dgm:pt>
    <dgm:pt modelId="{6190527C-8F08-4C1A-906B-64F0C014798E}" type="pres">
      <dgm:prSet presAssocID="{AE2E46F1-C526-4BCE-99AF-AB483A8E3E9F}" presName="rootComposite" presStyleCnt="0"/>
      <dgm:spPr/>
    </dgm:pt>
    <dgm:pt modelId="{D6D7C520-93DA-44BC-A739-2F0B9EA3723A}" type="pres">
      <dgm:prSet presAssocID="{AE2E46F1-C526-4BCE-99AF-AB483A8E3E9F}" presName="rootText" presStyleLbl="node4" presStyleIdx="3" presStyleCnt="4">
        <dgm:presLayoutVars>
          <dgm:chPref val="3"/>
        </dgm:presLayoutVars>
      </dgm:prSet>
      <dgm:spPr/>
    </dgm:pt>
    <dgm:pt modelId="{24565650-CA43-4061-A285-98A58D2197D3}" type="pres">
      <dgm:prSet presAssocID="{AE2E46F1-C526-4BCE-99AF-AB483A8E3E9F}" presName="rootConnector" presStyleLbl="node4" presStyleIdx="3" presStyleCnt="4"/>
      <dgm:spPr/>
    </dgm:pt>
    <dgm:pt modelId="{131BD05E-4250-4D39-BA59-4C89FE91331F}" type="pres">
      <dgm:prSet presAssocID="{AE2E46F1-C526-4BCE-99AF-AB483A8E3E9F}" presName="hierChild4" presStyleCnt="0"/>
      <dgm:spPr/>
    </dgm:pt>
    <dgm:pt modelId="{9999956D-D05A-4EEB-9EC8-2DB606395846}" type="pres">
      <dgm:prSet presAssocID="{AE2E46F1-C526-4BCE-99AF-AB483A8E3E9F}" presName="hierChild5" presStyleCnt="0"/>
      <dgm:spPr/>
    </dgm:pt>
    <dgm:pt modelId="{0CDA8861-40AB-4A96-B81B-685471E4B8A6}" type="pres">
      <dgm:prSet presAssocID="{E7D61244-0E40-4D0C-9FBE-325537CFAEA0}" presName="hierChild5" presStyleCnt="0"/>
      <dgm:spPr/>
    </dgm:pt>
    <dgm:pt modelId="{8D334C7B-6F9E-486B-9AEB-01C0BB2454FC}" type="pres">
      <dgm:prSet presAssocID="{6F41C9A8-BF8F-4623-8464-BE76B17BBD78}" presName="Name37" presStyleLbl="parChTrans1D3" presStyleIdx="2" presStyleCnt="4"/>
      <dgm:spPr/>
    </dgm:pt>
    <dgm:pt modelId="{5193ADCF-0F92-4504-8EBD-41B6B0FF074A}" type="pres">
      <dgm:prSet presAssocID="{03A99783-B3F8-4A37-AC6F-0B2C06D1017D}" presName="hierRoot2" presStyleCnt="0">
        <dgm:presLayoutVars>
          <dgm:hierBranch val="init"/>
        </dgm:presLayoutVars>
      </dgm:prSet>
      <dgm:spPr/>
    </dgm:pt>
    <dgm:pt modelId="{12510C81-7ECF-4EFF-B1BC-F5F870D2F3BB}" type="pres">
      <dgm:prSet presAssocID="{03A99783-B3F8-4A37-AC6F-0B2C06D1017D}" presName="rootComposite" presStyleCnt="0"/>
      <dgm:spPr/>
    </dgm:pt>
    <dgm:pt modelId="{83E02B9B-D660-4FAF-A8BA-6E6717E65B47}" type="pres">
      <dgm:prSet presAssocID="{03A99783-B3F8-4A37-AC6F-0B2C06D1017D}" presName="rootText" presStyleLbl="node3" presStyleIdx="2" presStyleCnt="4" custScaleY="153482">
        <dgm:presLayoutVars>
          <dgm:chPref val="3"/>
        </dgm:presLayoutVars>
      </dgm:prSet>
      <dgm:spPr/>
    </dgm:pt>
    <dgm:pt modelId="{F65461A4-EE6E-4D49-A7F6-19A9F6A93636}" type="pres">
      <dgm:prSet presAssocID="{03A99783-B3F8-4A37-AC6F-0B2C06D1017D}" presName="rootConnector" presStyleLbl="node3" presStyleIdx="2" presStyleCnt="4"/>
      <dgm:spPr/>
    </dgm:pt>
    <dgm:pt modelId="{CB95F2E2-2778-48A5-955F-818E853C968F}" type="pres">
      <dgm:prSet presAssocID="{03A99783-B3F8-4A37-AC6F-0B2C06D1017D}" presName="hierChild4" presStyleCnt="0"/>
      <dgm:spPr/>
    </dgm:pt>
    <dgm:pt modelId="{5CFB4FCD-3203-425F-8306-A09722F89802}" type="pres">
      <dgm:prSet presAssocID="{03A99783-B3F8-4A37-AC6F-0B2C06D1017D}" presName="hierChild5" presStyleCnt="0"/>
      <dgm:spPr/>
    </dgm:pt>
    <dgm:pt modelId="{2210C16D-3678-445D-87CA-25587E2D86B2}" type="pres">
      <dgm:prSet presAssocID="{30A5327E-5360-4DEB-82AA-0829AB8342AA}" presName="Name37" presStyleLbl="parChTrans1D3" presStyleIdx="3" presStyleCnt="4"/>
      <dgm:spPr/>
    </dgm:pt>
    <dgm:pt modelId="{A469E86D-2062-4DAA-9266-C72CEABDE643}" type="pres">
      <dgm:prSet presAssocID="{EDB015A0-03EB-4636-B0A3-D7F3777F24D4}" presName="hierRoot2" presStyleCnt="0">
        <dgm:presLayoutVars>
          <dgm:hierBranch val="init"/>
        </dgm:presLayoutVars>
      </dgm:prSet>
      <dgm:spPr/>
    </dgm:pt>
    <dgm:pt modelId="{2C1C40B5-E7C9-41DD-A42C-1AC204FE9C70}" type="pres">
      <dgm:prSet presAssocID="{EDB015A0-03EB-4636-B0A3-D7F3777F24D4}" presName="rootComposite" presStyleCnt="0"/>
      <dgm:spPr/>
    </dgm:pt>
    <dgm:pt modelId="{F2482637-AE2C-453C-B38E-D65F3ECBBAF4}" type="pres">
      <dgm:prSet presAssocID="{EDB015A0-03EB-4636-B0A3-D7F3777F24D4}" presName="rootText" presStyleLbl="node3" presStyleIdx="3" presStyleCnt="4" custScaleY="146672">
        <dgm:presLayoutVars>
          <dgm:chPref val="3"/>
        </dgm:presLayoutVars>
      </dgm:prSet>
      <dgm:spPr/>
    </dgm:pt>
    <dgm:pt modelId="{8C18A3A0-EEFA-41A1-80BA-662F26E3F77B}" type="pres">
      <dgm:prSet presAssocID="{EDB015A0-03EB-4636-B0A3-D7F3777F24D4}" presName="rootConnector" presStyleLbl="node3" presStyleIdx="3" presStyleCnt="4"/>
      <dgm:spPr/>
    </dgm:pt>
    <dgm:pt modelId="{96887066-6260-4BE2-BCD2-DFDC380CA782}" type="pres">
      <dgm:prSet presAssocID="{EDB015A0-03EB-4636-B0A3-D7F3777F24D4}" presName="hierChild4" presStyleCnt="0"/>
      <dgm:spPr/>
    </dgm:pt>
    <dgm:pt modelId="{E1A1EF15-A89E-44BC-B831-D4C33BE2B18E}" type="pres">
      <dgm:prSet presAssocID="{EDB015A0-03EB-4636-B0A3-D7F3777F24D4}" presName="hierChild5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4BFD6C10-B226-4D42-85AE-A9BE070E5BDD}" type="presOf" srcId="{03A99783-B3F8-4A37-AC6F-0B2C06D1017D}" destId="{83E02B9B-D660-4FAF-A8BA-6E6717E65B47}" srcOrd="0" destOrd="0" presId="urn:microsoft.com/office/officeart/2005/8/layout/orgChart1"/>
    <dgm:cxn modelId="{CBB3FA13-0736-42FE-BE97-99B467EC18E4}" srcId="{E7D61244-0E40-4D0C-9FBE-325537CFAEA0}" destId="{893AA18B-3ED2-4CE6-916F-5F7B79E52F1B}" srcOrd="1" destOrd="0" parTransId="{3D1FBFFD-3D52-426F-81BB-4C50C282ED52}" sibTransId="{440688B9-0C74-4D21-B363-29809B0A599B}"/>
    <dgm:cxn modelId="{1A4BCA18-093E-43BC-9BF3-BD709E5933A1}" type="presOf" srcId="{2AFC7B43-1B66-47E0-A806-CB04FFB8E2D3}" destId="{4B44F0E4-3B7E-4677-B60A-35AC18B18584}" srcOrd="0" destOrd="0" presId="urn:microsoft.com/office/officeart/2005/8/layout/orgChart1"/>
    <dgm:cxn modelId="{CC0E8921-A195-41B8-A0E4-DF4F1B681FB1}" type="presOf" srcId="{70359AC5-A656-4DD1-8462-99C5AEC9D522}" destId="{7F97D1F9-2750-479E-8A45-241D4BDF992E}" srcOrd="1" destOrd="0" presId="urn:microsoft.com/office/officeart/2005/8/layout/orgChart1"/>
    <dgm:cxn modelId="{7551FC2E-DE97-4515-B269-2182F211694D}" type="presOf" srcId="{6F41C9A8-BF8F-4623-8464-BE76B17BBD78}" destId="{8D334C7B-6F9E-486B-9AEB-01C0BB2454FC}" srcOrd="0" destOrd="0" presId="urn:microsoft.com/office/officeart/2005/8/layout/orgChart1"/>
    <dgm:cxn modelId="{98853434-0FB4-4B66-9B99-BF2EA93B3C76}" type="presOf" srcId="{77297EE4-4C18-4405-914F-A79E60551D3F}" destId="{FC8421AD-49D7-46CD-8E42-19AA777BA34A}" srcOrd="0" destOrd="0" presId="urn:microsoft.com/office/officeart/2005/8/layout/orgChart1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57346B3C-5BBC-40F4-BEC0-0573446EFDC3}" type="presOf" srcId="{AE2E46F1-C526-4BCE-99AF-AB483A8E3E9F}" destId="{24565650-CA43-4061-A285-98A58D2197D3}" srcOrd="1" destOrd="0" presId="urn:microsoft.com/office/officeart/2005/8/layout/orgChart1"/>
    <dgm:cxn modelId="{90F05560-3B4B-460D-B84A-5E529F8ED5A0}" type="presOf" srcId="{70359AC5-A656-4DD1-8462-99C5AEC9D522}" destId="{188AFFA0-A433-4012-811D-1411321F4940}" srcOrd="0" destOrd="0" presId="urn:microsoft.com/office/officeart/2005/8/layout/orgChart1"/>
    <dgm:cxn modelId="{78560145-FA14-44C4-8D9E-75FC8EA00808}" srcId="{C7A5ED85-4ACC-44FC-9C29-38BD7EEA3F68}" destId="{E7D61244-0E40-4D0C-9FBE-325537CFAEA0}" srcOrd="1" destOrd="0" parTransId="{7FE390B3-E42B-43C4-94A6-C7121F7FE2E9}" sibTransId="{3180182F-B0BE-462B-911F-BC932F11A7B4}"/>
    <dgm:cxn modelId="{648F3C49-E469-444B-8379-18DD8A2DFFFC}" type="presOf" srcId="{893AA18B-3ED2-4CE6-916F-5F7B79E52F1B}" destId="{3EF3A6CB-4320-4890-BE12-D4300CE1BE41}" srcOrd="1" destOrd="0" presId="urn:microsoft.com/office/officeart/2005/8/layout/orgChart1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B394BB4D-EB45-4A73-BFD5-312B657F1144}" srcId="{C7A5ED85-4ACC-44FC-9C29-38BD7EEA3F68}" destId="{03A99783-B3F8-4A37-AC6F-0B2C06D1017D}" srcOrd="2" destOrd="0" parTransId="{6F41C9A8-BF8F-4623-8464-BE76B17BBD78}" sibTransId="{79EF0817-7A2C-4186-B062-359D9B5302F7}"/>
    <dgm:cxn modelId="{BA6A174F-CD76-43C1-880B-9E388F95C233}" srcId="{C7A5ED85-4ACC-44FC-9C29-38BD7EEA3F68}" destId="{EDB015A0-03EB-4636-B0A3-D7F3777F24D4}" srcOrd="3" destOrd="0" parTransId="{30A5327E-5360-4DEB-82AA-0829AB8342AA}" sibTransId="{6A99BFB6-B16E-4776-B707-8B3E44A12914}"/>
    <dgm:cxn modelId="{0CE7A376-E7ED-4A05-8A7A-5AF59C006760}" type="presOf" srcId="{E7D61244-0E40-4D0C-9FBE-325537CFAEA0}" destId="{E28A2DBF-A3F8-4B62-B45D-6E20466775E5}" srcOrd="0" destOrd="0" presId="urn:microsoft.com/office/officeart/2005/8/layout/orgChart1"/>
    <dgm:cxn modelId="{0D5F3B5A-D9A7-4D06-B2B2-F42D6735D760}" type="presOf" srcId="{EDB015A0-03EB-4636-B0A3-D7F3777F24D4}" destId="{8C18A3A0-EEFA-41A1-80BA-662F26E3F77B}" srcOrd="1" destOrd="0" presId="urn:microsoft.com/office/officeart/2005/8/layout/orgChart1"/>
    <dgm:cxn modelId="{438C3384-379E-402C-A87B-CF366C99EBC9}" type="presOf" srcId="{03A99783-B3F8-4A37-AC6F-0B2C06D1017D}" destId="{F65461A4-EE6E-4D49-A7F6-19A9F6A93636}" srcOrd="1" destOrd="0" presId="urn:microsoft.com/office/officeart/2005/8/layout/orgChart1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3687FA94-8FB8-4DF9-8A91-6BA10424F509}" type="presOf" srcId="{3DC01369-6961-4E52-8782-60061D42CC14}" destId="{4D1B7D45-AE6A-4933-90D2-D804FA542479}" srcOrd="1" destOrd="0" presId="urn:microsoft.com/office/officeart/2005/8/layout/orgChart1"/>
    <dgm:cxn modelId="{DD8563A4-EFA6-4C3F-8C1D-5A8033EC9BBC}" type="presOf" srcId="{3D1FBFFD-3D52-426F-81BB-4C50C282ED52}" destId="{5138B5D7-F96C-4CAA-A4C9-9837C7BA1F9D}" srcOrd="0" destOrd="0" presId="urn:microsoft.com/office/officeart/2005/8/layout/orgChart1"/>
    <dgm:cxn modelId="{873F8BA4-F803-4E11-91CE-E09569CF79DC}" srcId="{C7A5ED85-4ACC-44FC-9C29-38BD7EEA3F68}" destId="{70359AC5-A656-4DD1-8462-99C5AEC9D522}" srcOrd="0" destOrd="0" parTransId="{2AFC7B43-1B66-47E0-A806-CB04FFB8E2D3}" sibTransId="{61368B51-BAC7-4A12-93E1-4FAB5443D3D6}"/>
    <dgm:cxn modelId="{1E8E68B2-B269-48BC-83A2-B0A15D635155}" type="presOf" srcId="{13493CB2-2FC6-457B-B891-D51A3B681EAB}" destId="{8A1287E2-39C3-4542-9ECA-84DB42E959F7}" srcOrd="0" destOrd="0" presId="urn:microsoft.com/office/officeart/2005/8/layout/orgChart1"/>
    <dgm:cxn modelId="{9DFC67B7-FE96-4585-9A63-408531F31CBA}" type="presOf" srcId="{E7D61244-0E40-4D0C-9FBE-325537CFAEA0}" destId="{F04195D8-16F1-4AD8-9825-0424028461DD}" srcOrd="1" destOrd="0" presId="urn:microsoft.com/office/officeart/2005/8/layout/orgChart1"/>
    <dgm:cxn modelId="{DCE6BBBA-1320-4F9B-8C8C-BD1BE49EE349}" type="presOf" srcId="{9DC601C6-3E0F-44B3-A16F-D798D444D30C}" destId="{24758FC4-280D-4EC5-9B3F-F6DA18628102}" srcOrd="0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702AD6C4-BEA3-470A-A31C-7F61A205BADA}" type="presOf" srcId="{30A5327E-5360-4DEB-82AA-0829AB8342AA}" destId="{2210C16D-3678-445D-87CA-25587E2D86B2}" srcOrd="0" destOrd="0" presId="urn:microsoft.com/office/officeart/2005/8/layout/orgChart1"/>
    <dgm:cxn modelId="{B48D56C9-8050-43C3-9C95-92D6A6DBAF04}" type="presOf" srcId="{B47A73BB-BE28-4839-8198-9D2B3A17334F}" destId="{DE9B17E0-FA68-4431-AE3A-1F41A4A1BDBE}" srcOrd="0" destOrd="0" presId="urn:microsoft.com/office/officeart/2005/8/layout/orgChart1"/>
    <dgm:cxn modelId="{37138CCD-D0FD-4579-AD12-EDC451E01246}" srcId="{E7D61244-0E40-4D0C-9FBE-325537CFAEA0}" destId="{B47A73BB-BE28-4839-8198-9D2B3A17334F}" srcOrd="2" destOrd="0" parTransId="{9DC601C6-3E0F-44B3-A16F-D798D444D30C}" sibTransId="{BDEEF018-FF05-42A7-B9A0-A14839166F7E}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DB7D6DCF-54BE-4F68-ACE1-EB1D56B02F8A}" srcId="{E7D61244-0E40-4D0C-9FBE-325537CFAEA0}" destId="{AE2E46F1-C526-4BCE-99AF-AB483A8E3E9F}" srcOrd="3" destOrd="0" parTransId="{77297EE4-4C18-4405-914F-A79E60551D3F}" sibTransId="{A4011D70-1ECC-4661-850A-BBE92485D78F}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9F069BE1-83C6-472D-A688-735365956F1E}" type="presOf" srcId="{EDB015A0-03EB-4636-B0A3-D7F3777F24D4}" destId="{F2482637-AE2C-453C-B38E-D65F3ECBBAF4}" srcOrd="0" destOrd="0" presId="urn:microsoft.com/office/officeart/2005/8/layout/orgChart1"/>
    <dgm:cxn modelId="{68181AE3-4EF9-4B2C-8896-6C34A56AD2E1}" type="presOf" srcId="{B47A73BB-BE28-4839-8198-9D2B3A17334F}" destId="{2FEEFA14-B747-487D-B592-37D661125CF3}" srcOrd="1" destOrd="0" presId="urn:microsoft.com/office/officeart/2005/8/layout/orgChart1"/>
    <dgm:cxn modelId="{21A04FE3-A7EB-4FE5-9974-1DED80802FAD}" type="presOf" srcId="{3DC01369-6961-4E52-8782-60061D42CC14}" destId="{0338A77A-B5FD-490E-8009-00C395DF8505}" srcOrd="0" destOrd="0" presId="urn:microsoft.com/office/officeart/2005/8/layout/orgChart1"/>
    <dgm:cxn modelId="{F53098E4-C822-4228-B520-3EA85AAD7257}" srcId="{E7D61244-0E40-4D0C-9FBE-325537CFAEA0}" destId="{3DC01369-6961-4E52-8782-60061D42CC14}" srcOrd="0" destOrd="0" parTransId="{13493CB2-2FC6-457B-B891-D51A3B681EAB}" sibTransId="{5187D932-CBFE-4960-B72E-47FCC4471146}"/>
    <dgm:cxn modelId="{C49C80ED-BE1A-4D69-A638-47B136A1D36F}" type="presOf" srcId="{7FE390B3-E42B-43C4-94A6-C7121F7FE2E9}" destId="{0776048C-F519-4D05-9A14-D007412839D8}" srcOrd="0" destOrd="0" presId="urn:microsoft.com/office/officeart/2005/8/layout/orgChart1"/>
    <dgm:cxn modelId="{F8D268EE-E306-4856-9BF1-30CCC43BEAA3}" type="presOf" srcId="{893AA18B-3ED2-4CE6-916F-5F7B79E52F1B}" destId="{E384C9F9-0BEE-43C7-85B6-D58777DB9C26}" srcOrd="0" destOrd="0" presId="urn:microsoft.com/office/officeart/2005/8/layout/orgChart1"/>
    <dgm:cxn modelId="{A330A5F0-D833-47FC-AE48-E702E3F1648E}" type="presOf" srcId="{AE2E46F1-C526-4BCE-99AF-AB483A8E3E9F}" destId="{D6D7C520-93DA-44BC-A739-2F0B9EA3723A}" srcOrd="0" destOrd="0" presId="urn:microsoft.com/office/officeart/2005/8/layout/orgChart1"/>
    <dgm:cxn modelId="{3F3729FA-16FA-49AE-AA24-78E4571C3C0D}" srcId="{96DC076F-C71E-4664-BFF5-7CD3E68646A8}" destId="{C7A5ED85-4ACC-44FC-9C29-38BD7EEA3F68}" srcOrd="0" destOrd="0" parTransId="{CB7A9169-8728-45CD-8167-D88F9CEE3EB3}" sibTransId="{C10977BA-7084-474B-805C-616C1B9DDA26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6CA109E5-5019-4C5B-84AC-002101D23981}" type="presParOf" srcId="{E69D68D2-C136-4061-A4A7-F978485DF6FE}" destId="{3FAA7955-BB6D-48C3-9D7D-FBE254C703EF}" srcOrd="0" destOrd="0" presId="urn:microsoft.com/office/officeart/2005/8/layout/orgChart1"/>
    <dgm:cxn modelId="{161DDF08-99F0-43DD-A821-D71C4A065A7F}" type="presParOf" srcId="{E69D68D2-C136-4061-A4A7-F978485DF6FE}" destId="{F23FE390-E3A9-49C1-ACA7-56587C21106F}" srcOrd="1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9E14E28D-A3F1-438F-9326-68A47265FA97}" type="presParOf" srcId="{0A84D183-9E22-44D9-9652-CE789AC27D1B}" destId="{4B44F0E4-3B7E-4677-B60A-35AC18B18584}" srcOrd="0" destOrd="0" presId="urn:microsoft.com/office/officeart/2005/8/layout/orgChart1"/>
    <dgm:cxn modelId="{56E001D5-F56E-44BC-A160-F00FE75A8742}" type="presParOf" srcId="{0A84D183-9E22-44D9-9652-CE789AC27D1B}" destId="{AC7A4006-7879-4AFA-AD46-5305E48DC2CF}" srcOrd="1" destOrd="0" presId="urn:microsoft.com/office/officeart/2005/8/layout/orgChart1"/>
    <dgm:cxn modelId="{F0ACA661-894D-4F1F-BE5E-5E86C68D5B17}" type="presParOf" srcId="{AC7A4006-7879-4AFA-AD46-5305E48DC2CF}" destId="{B4A6E3DD-A5A9-4E41-8992-A43C11023CF6}" srcOrd="0" destOrd="0" presId="urn:microsoft.com/office/officeart/2005/8/layout/orgChart1"/>
    <dgm:cxn modelId="{5FC116BB-A2CC-4DAD-901C-8C187F02F3B8}" type="presParOf" srcId="{B4A6E3DD-A5A9-4E41-8992-A43C11023CF6}" destId="{188AFFA0-A433-4012-811D-1411321F4940}" srcOrd="0" destOrd="0" presId="urn:microsoft.com/office/officeart/2005/8/layout/orgChart1"/>
    <dgm:cxn modelId="{4C27EFB9-5410-40B0-B50B-21F4DBDFDD40}" type="presParOf" srcId="{B4A6E3DD-A5A9-4E41-8992-A43C11023CF6}" destId="{7F97D1F9-2750-479E-8A45-241D4BDF992E}" srcOrd="1" destOrd="0" presId="urn:microsoft.com/office/officeart/2005/8/layout/orgChart1"/>
    <dgm:cxn modelId="{BF7D6DB0-EFF6-4CA4-8A12-FAED17598509}" type="presParOf" srcId="{AC7A4006-7879-4AFA-AD46-5305E48DC2CF}" destId="{CB00C9B4-0F9A-4431-9B59-ECEEAAEB4D6A}" srcOrd="1" destOrd="0" presId="urn:microsoft.com/office/officeart/2005/8/layout/orgChart1"/>
    <dgm:cxn modelId="{54EC60A8-DDE0-439F-8D77-F724DE61E435}" type="presParOf" srcId="{AC7A4006-7879-4AFA-AD46-5305E48DC2CF}" destId="{07D8B827-12BF-4F3F-BB35-59AB8013453C}" srcOrd="2" destOrd="0" presId="urn:microsoft.com/office/officeart/2005/8/layout/orgChart1"/>
    <dgm:cxn modelId="{1E74537D-5793-4E28-A3E1-F9E4AE614A5B}" type="presParOf" srcId="{0A84D183-9E22-44D9-9652-CE789AC27D1B}" destId="{0776048C-F519-4D05-9A14-D007412839D8}" srcOrd="2" destOrd="0" presId="urn:microsoft.com/office/officeart/2005/8/layout/orgChart1"/>
    <dgm:cxn modelId="{292C9610-3B74-4364-BF07-0BEFA2764148}" type="presParOf" srcId="{0A84D183-9E22-44D9-9652-CE789AC27D1B}" destId="{FE8A27A8-CEFF-4FA0-9C53-645B0CD1E8D4}" srcOrd="3" destOrd="0" presId="urn:microsoft.com/office/officeart/2005/8/layout/orgChart1"/>
    <dgm:cxn modelId="{8DEB29ED-C6FC-4BC8-9D25-2DD8329B58A0}" type="presParOf" srcId="{FE8A27A8-CEFF-4FA0-9C53-645B0CD1E8D4}" destId="{1481FD9A-AC23-48EB-A8B0-BAAE8C83A489}" srcOrd="0" destOrd="0" presId="urn:microsoft.com/office/officeart/2005/8/layout/orgChart1"/>
    <dgm:cxn modelId="{6352D479-0D33-4369-9396-937A5F83D9D7}" type="presParOf" srcId="{1481FD9A-AC23-48EB-A8B0-BAAE8C83A489}" destId="{E28A2DBF-A3F8-4B62-B45D-6E20466775E5}" srcOrd="0" destOrd="0" presId="urn:microsoft.com/office/officeart/2005/8/layout/orgChart1"/>
    <dgm:cxn modelId="{BBEF3CA3-5873-45B3-8424-A1FFCA6D55AA}" type="presParOf" srcId="{1481FD9A-AC23-48EB-A8B0-BAAE8C83A489}" destId="{F04195D8-16F1-4AD8-9825-0424028461DD}" srcOrd="1" destOrd="0" presId="urn:microsoft.com/office/officeart/2005/8/layout/orgChart1"/>
    <dgm:cxn modelId="{C9C48780-1483-4A1B-99C9-7A0085F215BF}" type="presParOf" srcId="{FE8A27A8-CEFF-4FA0-9C53-645B0CD1E8D4}" destId="{6104FB84-1280-4BEF-A55B-B34C8BEC9754}" srcOrd="1" destOrd="0" presId="urn:microsoft.com/office/officeart/2005/8/layout/orgChart1"/>
    <dgm:cxn modelId="{5E937EFA-7E32-406A-9ECD-B3BDB7839386}" type="presParOf" srcId="{6104FB84-1280-4BEF-A55B-B34C8BEC9754}" destId="{8A1287E2-39C3-4542-9ECA-84DB42E959F7}" srcOrd="0" destOrd="0" presId="urn:microsoft.com/office/officeart/2005/8/layout/orgChart1"/>
    <dgm:cxn modelId="{FBCA49B8-A308-42A6-9082-2E2BD7C0A6F2}" type="presParOf" srcId="{6104FB84-1280-4BEF-A55B-B34C8BEC9754}" destId="{614E4630-DD32-47DC-AB1A-7D9A8EBB3326}" srcOrd="1" destOrd="0" presId="urn:microsoft.com/office/officeart/2005/8/layout/orgChart1"/>
    <dgm:cxn modelId="{3A740F7C-948C-4C97-8033-4099A58F18AE}" type="presParOf" srcId="{614E4630-DD32-47DC-AB1A-7D9A8EBB3326}" destId="{FA5E1CEB-6257-4F36-8C8A-C40F39867300}" srcOrd="0" destOrd="0" presId="urn:microsoft.com/office/officeart/2005/8/layout/orgChart1"/>
    <dgm:cxn modelId="{C5CE568F-5D62-4D9F-A082-8E834B0D3EA8}" type="presParOf" srcId="{FA5E1CEB-6257-4F36-8C8A-C40F39867300}" destId="{0338A77A-B5FD-490E-8009-00C395DF8505}" srcOrd="0" destOrd="0" presId="urn:microsoft.com/office/officeart/2005/8/layout/orgChart1"/>
    <dgm:cxn modelId="{052FD934-2294-4CA2-A841-F69D0D984575}" type="presParOf" srcId="{FA5E1CEB-6257-4F36-8C8A-C40F39867300}" destId="{4D1B7D45-AE6A-4933-90D2-D804FA542479}" srcOrd="1" destOrd="0" presId="urn:microsoft.com/office/officeart/2005/8/layout/orgChart1"/>
    <dgm:cxn modelId="{EFC3E1A0-F003-4EAA-9A38-B5C908911C73}" type="presParOf" srcId="{614E4630-DD32-47DC-AB1A-7D9A8EBB3326}" destId="{4F3118E8-FA57-48BA-A7CC-124153B6A536}" srcOrd="1" destOrd="0" presId="urn:microsoft.com/office/officeart/2005/8/layout/orgChart1"/>
    <dgm:cxn modelId="{1668CA6F-B1C5-465B-B242-B7518454514F}" type="presParOf" srcId="{614E4630-DD32-47DC-AB1A-7D9A8EBB3326}" destId="{12A755E4-F991-418A-BFF2-45564CA9F1AD}" srcOrd="2" destOrd="0" presId="urn:microsoft.com/office/officeart/2005/8/layout/orgChart1"/>
    <dgm:cxn modelId="{1D782DAD-B630-4D81-96A0-512D89CCF868}" type="presParOf" srcId="{6104FB84-1280-4BEF-A55B-B34C8BEC9754}" destId="{5138B5D7-F96C-4CAA-A4C9-9837C7BA1F9D}" srcOrd="2" destOrd="0" presId="urn:microsoft.com/office/officeart/2005/8/layout/orgChart1"/>
    <dgm:cxn modelId="{D981476B-D63B-4936-97CC-C121F60D038D}" type="presParOf" srcId="{6104FB84-1280-4BEF-A55B-B34C8BEC9754}" destId="{E4448900-ED6B-4BF4-ABA7-10021D3ACBFE}" srcOrd="3" destOrd="0" presId="urn:microsoft.com/office/officeart/2005/8/layout/orgChart1"/>
    <dgm:cxn modelId="{80870B1B-5183-454E-9339-AAC4EE30603D}" type="presParOf" srcId="{E4448900-ED6B-4BF4-ABA7-10021D3ACBFE}" destId="{3CFD631D-8E21-4CA8-B612-BFB981E38329}" srcOrd="0" destOrd="0" presId="urn:microsoft.com/office/officeart/2005/8/layout/orgChart1"/>
    <dgm:cxn modelId="{8EF6689B-4661-4CBF-B493-4A6BF09E2A88}" type="presParOf" srcId="{3CFD631D-8E21-4CA8-B612-BFB981E38329}" destId="{E384C9F9-0BEE-43C7-85B6-D58777DB9C26}" srcOrd="0" destOrd="0" presId="urn:microsoft.com/office/officeart/2005/8/layout/orgChart1"/>
    <dgm:cxn modelId="{2D8D5E41-94EF-41BC-AC32-8974195ED28A}" type="presParOf" srcId="{3CFD631D-8E21-4CA8-B612-BFB981E38329}" destId="{3EF3A6CB-4320-4890-BE12-D4300CE1BE41}" srcOrd="1" destOrd="0" presId="urn:microsoft.com/office/officeart/2005/8/layout/orgChart1"/>
    <dgm:cxn modelId="{7B3AA728-A4B9-44FF-96D0-0D576F6297F1}" type="presParOf" srcId="{E4448900-ED6B-4BF4-ABA7-10021D3ACBFE}" destId="{E4B7F1B3-391B-43EB-B2EC-2ECD0406B9BF}" srcOrd="1" destOrd="0" presId="urn:microsoft.com/office/officeart/2005/8/layout/orgChart1"/>
    <dgm:cxn modelId="{22FEB8BB-0B63-49DE-B06B-28C6F4461283}" type="presParOf" srcId="{E4448900-ED6B-4BF4-ABA7-10021D3ACBFE}" destId="{E24A7428-282C-465B-AFCB-F88EC4526638}" srcOrd="2" destOrd="0" presId="urn:microsoft.com/office/officeart/2005/8/layout/orgChart1"/>
    <dgm:cxn modelId="{E014A58D-E915-4491-A617-EC9B55C8F93C}" type="presParOf" srcId="{6104FB84-1280-4BEF-A55B-B34C8BEC9754}" destId="{24758FC4-280D-4EC5-9B3F-F6DA18628102}" srcOrd="4" destOrd="0" presId="urn:microsoft.com/office/officeart/2005/8/layout/orgChart1"/>
    <dgm:cxn modelId="{B375714B-3818-4F3F-B3B7-7403D502B6D8}" type="presParOf" srcId="{6104FB84-1280-4BEF-A55B-B34C8BEC9754}" destId="{4A819E83-EE55-4695-8D9C-C2F4DEA49E2F}" srcOrd="5" destOrd="0" presId="urn:microsoft.com/office/officeart/2005/8/layout/orgChart1"/>
    <dgm:cxn modelId="{DB79AEAB-D316-41E1-94DC-C071D21CFC82}" type="presParOf" srcId="{4A819E83-EE55-4695-8D9C-C2F4DEA49E2F}" destId="{6FB0013B-1865-4BE3-9D27-566BE20C10AC}" srcOrd="0" destOrd="0" presId="urn:microsoft.com/office/officeart/2005/8/layout/orgChart1"/>
    <dgm:cxn modelId="{F1B73180-141D-4758-ACA3-99D9F572B1BC}" type="presParOf" srcId="{6FB0013B-1865-4BE3-9D27-566BE20C10AC}" destId="{DE9B17E0-FA68-4431-AE3A-1F41A4A1BDBE}" srcOrd="0" destOrd="0" presId="urn:microsoft.com/office/officeart/2005/8/layout/orgChart1"/>
    <dgm:cxn modelId="{D6AF0355-F18A-4393-816A-27919B0B90C3}" type="presParOf" srcId="{6FB0013B-1865-4BE3-9D27-566BE20C10AC}" destId="{2FEEFA14-B747-487D-B592-37D661125CF3}" srcOrd="1" destOrd="0" presId="urn:microsoft.com/office/officeart/2005/8/layout/orgChart1"/>
    <dgm:cxn modelId="{C630F0DC-E295-4935-96BA-6D7E7617F839}" type="presParOf" srcId="{4A819E83-EE55-4695-8D9C-C2F4DEA49E2F}" destId="{76327491-E22D-419E-A040-5CA8CD4F66CE}" srcOrd="1" destOrd="0" presId="urn:microsoft.com/office/officeart/2005/8/layout/orgChart1"/>
    <dgm:cxn modelId="{C0861694-2107-436A-A2C3-15E6B8F946EB}" type="presParOf" srcId="{4A819E83-EE55-4695-8D9C-C2F4DEA49E2F}" destId="{6DD4E305-0F9E-429E-AE3B-A4B6EB015EB8}" srcOrd="2" destOrd="0" presId="urn:microsoft.com/office/officeart/2005/8/layout/orgChart1"/>
    <dgm:cxn modelId="{EBBCCC24-9F28-40DA-A917-BAFDBD7D18DE}" type="presParOf" srcId="{6104FB84-1280-4BEF-A55B-B34C8BEC9754}" destId="{FC8421AD-49D7-46CD-8E42-19AA777BA34A}" srcOrd="6" destOrd="0" presId="urn:microsoft.com/office/officeart/2005/8/layout/orgChart1"/>
    <dgm:cxn modelId="{6627E9B8-207D-4F21-9EE3-C70C42C83903}" type="presParOf" srcId="{6104FB84-1280-4BEF-A55B-B34C8BEC9754}" destId="{39103A30-5A64-4965-925E-93B7F3E759EB}" srcOrd="7" destOrd="0" presId="urn:microsoft.com/office/officeart/2005/8/layout/orgChart1"/>
    <dgm:cxn modelId="{526ED5A3-E60E-4E25-84D9-AC93AAAB2C09}" type="presParOf" srcId="{39103A30-5A64-4965-925E-93B7F3E759EB}" destId="{6190527C-8F08-4C1A-906B-64F0C014798E}" srcOrd="0" destOrd="0" presId="urn:microsoft.com/office/officeart/2005/8/layout/orgChart1"/>
    <dgm:cxn modelId="{3F22BF40-8450-47B8-A5D6-E75043D1F189}" type="presParOf" srcId="{6190527C-8F08-4C1A-906B-64F0C014798E}" destId="{D6D7C520-93DA-44BC-A739-2F0B9EA3723A}" srcOrd="0" destOrd="0" presId="urn:microsoft.com/office/officeart/2005/8/layout/orgChart1"/>
    <dgm:cxn modelId="{40A81667-D144-4E12-9C18-1DDF886B5B4A}" type="presParOf" srcId="{6190527C-8F08-4C1A-906B-64F0C014798E}" destId="{24565650-CA43-4061-A285-98A58D2197D3}" srcOrd="1" destOrd="0" presId="urn:microsoft.com/office/officeart/2005/8/layout/orgChart1"/>
    <dgm:cxn modelId="{341A6293-737A-4FC6-A108-FE98B5AE0C08}" type="presParOf" srcId="{39103A30-5A64-4965-925E-93B7F3E759EB}" destId="{131BD05E-4250-4D39-BA59-4C89FE91331F}" srcOrd="1" destOrd="0" presId="urn:microsoft.com/office/officeart/2005/8/layout/orgChart1"/>
    <dgm:cxn modelId="{F23AE8E2-ED74-4C38-9086-D85856DF2F0E}" type="presParOf" srcId="{39103A30-5A64-4965-925E-93B7F3E759EB}" destId="{9999956D-D05A-4EEB-9EC8-2DB606395846}" srcOrd="2" destOrd="0" presId="urn:microsoft.com/office/officeart/2005/8/layout/orgChart1"/>
    <dgm:cxn modelId="{FE5DB945-ED50-4E34-B5BB-AAD379D8C1D9}" type="presParOf" srcId="{FE8A27A8-CEFF-4FA0-9C53-645B0CD1E8D4}" destId="{0CDA8861-40AB-4A96-B81B-685471E4B8A6}" srcOrd="2" destOrd="0" presId="urn:microsoft.com/office/officeart/2005/8/layout/orgChart1"/>
    <dgm:cxn modelId="{3229FF7E-D289-49FB-B1DC-49ECD7C4AFEA}" type="presParOf" srcId="{0A84D183-9E22-44D9-9652-CE789AC27D1B}" destId="{8D334C7B-6F9E-486B-9AEB-01C0BB2454FC}" srcOrd="4" destOrd="0" presId="urn:microsoft.com/office/officeart/2005/8/layout/orgChart1"/>
    <dgm:cxn modelId="{8E159A3B-DAB7-4C27-949F-0B3E2B711356}" type="presParOf" srcId="{0A84D183-9E22-44D9-9652-CE789AC27D1B}" destId="{5193ADCF-0F92-4504-8EBD-41B6B0FF074A}" srcOrd="5" destOrd="0" presId="urn:microsoft.com/office/officeart/2005/8/layout/orgChart1"/>
    <dgm:cxn modelId="{613F26A1-77E4-447F-8E31-44DD987F128B}" type="presParOf" srcId="{5193ADCF-0F92-4504-8EBD-41B6B0FF074A}" destId="{12510C81-7ECF-4EFF-B1BC-F5F870D2F3BB}" srcOrd="0" destOrd="0" presId="urn:microsoft.com/office/officeart/2005/8/layout/orgChart1"/>
    <dgm:cxn modelId="{BD9FDF0D-48F5-4B6E-BC8B-4CC6A57F0CEC}" type="presParOf" srcId="{12510C81-7ECF-4EFF-B1BC-F5F870D2F3BB}" destId="{83E02B9B-D660-4FAF-A8BA-6E6717E65B47}" srcOrd="0" destOrd="0" presId="urn:microsoft.com/office/officeart/2005/8/layout/orgChart1"/>
    <dgm:cxn modelId="{49472B9A-223E-4B74-B8AC-4D76A08415B4}" type="presParOf" srcId="{12510C81-7ECF-4EFF-B1BC-F5F870D2F3BB}" destId="{F65461A4-EE6E-4D49-A7F6-19A9F6A93636}" srcOrd="1" destOrd="0" presId="urn:microsoft.com/office/officeart/2005/8/layout/orgChart1"/>
    <dgm:cxn modelId="{ED3D2AF8-6B25-4D36-8FDD-E228E156F091}" type="presParOf" srcId="{5193ADCF-0F92-4504-8EBD-41B6B0FF074A}" destId="{CB95F2E2-2778-48A5-955F-818E853C968F}" srcOrd="1" destOrd="0" presId="urn:microsoft.com/office/officeart/2005/8/layout/orgChart1"/>
    <dgm:cxn modelId="{3F473748-AC4D-435B-8603-1EDB7E28971E}" type="presParOf" srcId="{5193ADCF-0F92-4504-8EBD-41B6B0FF074A}" destId="{5CFB4FCD-3203-425F-8306-A09722F89802}" srcOrd="2" destOrd="0" presId="urn:microsoft.com/office/officeart/2005/8/layout/orgChart1"/>
    <dgm:cxn modelId="{5E4949E9-7EAF-439F-836A-818C91401055}" type="presParOf" srcId="{0A84D183-9E22-44D9-9652-CE789AC27D1B}" destId="{2210C16D-3678-445D-87CA-25587E2D86B2}" srcOrd="6" destOrd="0" presId="urn:microsoft.com/office/officeart/2005/8/layout/orgChart1"/>
    <dgm:cxn modelId="{AA145570-8A09-4E9B-AD5D-CB3DE68AA37A}" type="presParOf" srcId="{0A84D183-9E22-44D9-9652-CE789AC27D1B}" destId="{A469E86D-2062-4DAA-9266-C72CEABDE643}" srcOrd="7" destOrd="0" presId="urn:microsoft.com/office/officeart/2005/8/layout/orgChart1"/>
    <dgm:cxn modelId="{01E48663-4FB7-4DBB-BF9E-AF72A7AEEDBB}" type="presParOf" srcId="{A469E86D-2062-4DAA-9266-C72CEABDE643}" destId="{2C1C40B5-E7C9-41DD-A42C-1AC204FE9C70}" srcOrd="0" destOrd="0" presId="urn:microsoft.com/office/officeart/2005/8/layout/orgChart1"/>
    <dgm:cxn modelId="{8213AD9F-CC35-4094-8E00-E28D73DAAC4E}" type="presParOf" srcId="{2C1C40B5-E7C9-41DD-A42C-1AC204FE9C70}" destId="{F2482637-AE2C-453C-B38E-D65F3ECBBAF4}" srcOrd="0" destOrd="0" presId="urn:microsoft.com/office/officeart/2005/8/layout/orgChart1"/>
    <dgm:cxn modelId="{2FEC2275-4E0D-40CF-B78B-59A389A9AE29}" type="presParOf" srcId="{2C1C40B5-E7C9-41DD-A42C-1AC204FE9C70}" destId="{8C18A3A0-EEFA-41A1-80BA-662F26E3F77B}" srcOrd="1" destOrd="0" presId="urn:microsoft.com/office/officeart/2005/8/layout/orgChart1"/>
    <dgm:cxn modelId="{0AF920A7-57CF-404D-953C-81F09E4A3219}" type="presParOf" srcId="{A469E86D-2062-4DAA-9266-C72CEABDE643}" destId="{96887066-6260-4BE2-BCD2-DFDC380CA782}" srcOrd="1" destOrd="0" presId="urn:microsoft.com/office/officeart/2005/8/layout/orgChart1"/>
    <dgm:cxn modelId="{FED24712-1519-4D77-9A09-F158715AB4E1}" type="presParOf" srcId="{A469E86D-2062-4DAA-9266-C72CEABDE643}" destId="{E1A1EF15-A89E-44BC-B831-D4C33BE2B18E}" srcOrd="2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0359AC5-A656-4DD1-8462-99C5AEC9D522}">
      <dgm:prSet custT="1"/>
      <dgm:spPr/>
      <dgm:t>
        <a:bodyPr/>
        <a:lstStyle/>
        <a:p>
          <a:r>
            <a:rPr lang="tr-TR" sz="2400" dirty="0"/>
            <a:t>Buhar veya Sıcak Su Kullanarak Isı İşleme</a:t>
          </a:r>
        </a:p>
      </dgm:t>
    </dgm:pt>
    <dgm:pt modelId="{61368B51-BAC7-4A12-93E1-4FAB5443D3D6}" type="sibTrans" cxnId="{873F8BA4-F803-4E11-91CE-E09569CF79DC}">
      <dgm:prSet/>
      <dgm:spPr/>
      <dgm:t>
        <a:bodyPr/>
        <a:lstStyle/>
        <a:p>
          <a:endParaRPr lang="tr-TR" sz="2400"/>
        </a:p>
      </dgm:t>
    </dgm:pt>
    <dgm:pt modelId="{2AFC7B43-1B66-47E0-A806-CB04FFB8E2D3}" type="parTrans" cxnId="{873F8BA4-F803-4E11-91CE-E09569CF79DC}">
      <dgm:prSet/>
      <dgm:spPr/>
      <dgm:t>
        <a:bodyPr/>
        <a:lstStyle/>
        <a:p>
          <a:endParaRPr lang="tr-TR" sz="2400"/>
        </a:p>
      </dgm:t>
    </dgm:pt>
    <dgm:pt modelId="{C7A5ED85-4ACC-44FC-9C29-38BD7EEA3F68}">
      <dgm:prSet phldrT="[Metin]" custT="1"/>
      <dgm:spPr/>
      <dgm:t>
        <a:bodyPr/>
        <a:lstStyle/>
        <a:p>
          <a:r>
            <a:rPr lang="tr-TR" sz="2400" dirty="0"/>
            <a:t>Isıl işlemler</a:t>
          </a:r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2400"/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2400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2400" dirty="0"/>
            <a:t>Temel İşlemler</a:t>
          </a:r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2400"/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2400"/>
        </a:p>
      </dgm:t>
    </dgm:pt>
    <dgm:pt modelId="{E7D61244-0E40-4D0C-9FBE-325537CFAEA0}">
      <dgm:prSet custT="1"/>
      <dgm:spPr>
        <a:solidFill>
          <a:schemeClr val="tx1"/>
        </a:solidFill>
      </dgm:spPr>
      <dgm:t>
        <a:bodyPr/>
        <a:lstStyle/>
        <a:p>
          <a:r>
            <a:rPr lang="tr-TR" sz="2400" dirty="0"/>
            <a:t>Sıcak Hava veya Isıtmalı Yüzeylerin Kullanılması</a:t>
          </a:r>
        </a:p>
      </dgm:t>
    </dgm:pt>
    <dgm:pt modelId="{7FE390B3-E42B-43C4-94A6-C7121F7FE2E9}" type="parTrans" cxnId="{78560145-FA14-44C4-8D9E-75FC8EA00808}">
      <dgm:prSet/>
      <dgm:spPr/>
      <dgm:t>
        <a:bodyPr/>
        <a:lstStyle/>
        <a:p>
          <a:endParaRPr lang="tr-TR" sz="2400"/>
        </a:p>
      </dgm:t>
    </dgm:pt>
    <dgm:pt modelId="{3180182F-B0BE-462B-911F-BC932F11A7B4}" type="sibTrans" cxnId="{78560145-FA14-44C4-8D9E-75FC8EA00808}">
      <dgm:prSet/>
      <dgm:spPr/>
      <dgm:t>
        <a:bodyPr/>
        <a:lstStyle/>
        <a:p>
          <a:endParaRPr lang="tr-TR" sz="2400"/>
        </a:p>
      </dgm:t>
    </dgm:pt>
    <dgm:pt modelId="{03A99783-B3F8-4A37-AC6F-0B2C06D1017D}">
      <dgm:prSet custT="1"/>
      <dgm:spPr>
        <a:solidFill>
          <a:srgbClr val="0070C0"/>
        </a:solidFill>
      </dgm:spPr>
      <dgm:t>
        <a:bodyPr/>
        <a:lstStyle/>
        <a:p>
          <a:r>
            <a:rPr lang="tr-TR" sz="2400" dirty="0"/>
            <a:t>Sıcak Yağlar Kullanarak Isıl İşlem</a:t>
          </a:r>
        </a:p>
      </dgm:t>
    </dgm:pt>
    <dgm:pt modelId="{6F41C9A8-BF8F-4623-8464-BE76B17BBD78}" type="parTrans" cxnId="{B394BB4D-EB45-4A73-BFD5-312B657F1144}">
      <dgm:prSet/>
      <dgm:spPr/>
      <dgm:t>
        <a:bodyPr/>
        <a:lstStyle/>
        <a:p>
          <a:endParaRPr lang="tr-TR" sz="2400"/>
        </a:p>
      </dgm:t>
    </dgm:pt>
    <dgm:pt modelId="{79EF0817-7A2C-4186-B062-359D9B5302F7}" type="sibTrans" cxnId="{B394BB4D-EB45-4A73-BFD5-312B657F1144}">
      <dgm:prSet/>
      <dgm:spPr/>
      <dgm:t>
        <a:bodyPr/>
        <a:lstStyle/>
        <a:p>
          <a:endParaRPr lang="tr-TR" sz="2400"/>
        </a:p>
      </dgm:t>
    </dgm:pt>
    <dgm:pt modelId="{EDB015A0-03EB-4636-B0A3-D7F3777F24D4}">
      <dgm:prSet/>
      <dgm:spPr>
        <a:solidFill>
          <a:srgbClr val="7030A0"/>
        </a:solidFill>
      </dgm:spPr>
      <dgm:t>
        <a:bodyPr/>
        <a:lstStyle/>
        <a:p>
          <a:r>
            <a:rPr lang="tr-TR" dirty="0"/>
            <a:t>Doğrudan ve Yayılmış Enerjiyle İşleme</a:t>
          </a:r>
        </a:p>
      </dgm:t>
    </dgm:pt>
    <dgm:pt modelId="{30A5327E-5360-4DEB-82AA-0829AB8342AA}" type="parTrans" cxnId="{BA6A174F-CD76-43C1-880B-9E388F95C233}">
      <dgm:prSet/>
      <dgm:spPr/>
      <dgm:t>
        <a:bodyPr/>
        <a:lstStyle/>
        <a:p>
          <a:endParaRPr lang="tr-TR"/>
        </a:p>
      </dgm:t>
    </dgm:pt>
    <dgm:pt modelId="{6A99BFB6-B16E-4776-B707-8B3E44A12914}" type="sibTrans" cxnId="{BA6A174F-CD76-43C1-880B-9E388F95C233}">
      <dgm:prSet/>
      <dgm:spPr/>
      <dgm:t>
        <a:bodyPr/>
        <a:lstStyle/>
        <a:p>
          <a:endParaRPr lang="tr-TR"/>
        </a:p>
      </dgm:t>
    </dgm:pt>
    <dgm:pt modelId="{2C8E2354-BFB5-4028-8DE9-20C419DE8508}">
      <dgm:prSet/>
      <dgm:spPr/>
      <dgm:t>
        <a:bodyPr/>
        <a:lstStyle/>
        <a:p>
          <a:r>
            <a:rPr lang="tr-TR" dirty="0" err="1"/>
            <a:t>Dielektrik</a:t>
          </a:r>
          <a:r>
            <a:rPr lang="tr-TR" dirty="0"/>
            <a:t>, </a:t>
          </a:r>
          <a:r>
            <a:rPr lang="tr-TR" dirty="0" err="1"/>
            <a:t>ohmik</a:t>
          </a:r>
          <a:r>
            <a:rPr lang="tr-TR" dirty="0"/>
            <a:t> ve kızılötesi ısıtma</a:t>
          </a:r>
        </a:p>
      </dgm:t>
    </dgm:pt>
    <dgm:pt modelId="{DAE747E6-BFE2-4433-BA5C-273F9872B3DC}" type="parTrans" cxnId="{B101B9F3-1904-4C6E-81ED-989CF36CE02E}">
      <dgm:prSet/>
      <dgm:spPr/>
      <dgm:t>
        <a:bodyPr/>
        <a:lstStyle/>
        <a:p>
          <a:endParaRPr lang="tr-TR"/>
        </a:p>
      </dgm:t>
    </dgm:pt>
    <dgm:pt modelId="{09BF2B2A-812B-4581-843B-2CA6400BC0DF}" type="sibTrans" cxnId="{B101B9F3-1904-4C6E-81ED-989CF36CE02E}">
      <dgm:prSet/>
      <dgm:spPr/>
      <dgm:t>
        <a:bodyPr/>
        <a:lstStyle/>
        <a:p>
          <a:endParaRPr lang="tr-TR"/>
        </a:p>
      </dgm:t>
    </dgm:pt>
    <dgm:pt modelId="{D26E55D6-8143-4A66-97BB-D5A32F1D4E8F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Kızartma</a:t>
          </a:r>
        </a:p>
      </dgm:t>
    </dgm:pt>
    <dgm:pt modelId="{F9627D92-A37B-4605-BC8B-CF9C08750FD7}" type="parTrans" cxnId="{7D1621FD-5FB5-4B21-886A-EC025E7DA148}">
      <dgm:prSet/>
      <dgm:spPr/>
      <dgm:t>
        <a:bodyPr/>
        <a:lstStyle/>
        <a:p>
          <a:endParaRPr lang="tr-TR"/>
        </a:p>
      </dgm:t>
    </dgm:pt>
    <dgm:pt modelId="{CE9C76BB-0585-44E2-B51D-E107BF149BB0}" type="sibTrans" cxnId="{7D1621FD-5FB5-4B21-886A-EC025E7DA148}">
      <dgm:prSet/>
      <dgm:spPr/>
      <dgm:t>
        <a:bodyPr/>
        <a:lstStyle/>
        <a:p>
          <a:endParaRPr lang="tr-TR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 custScaleY="70590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3FAA7955-BB6D-48C3-9D7D-FBE254C703EF}" type="pres">
      <dgm:prSet presAssocID="{CB7A9169-8728-45CD-8167-D88F9CEE3EB3}" presName="Name37" presStyleLbl="parChTrans1D2" presStyleIdx="0" presStyleCnt="1"/>
      <dgm:spPr/>
    </dgm:pt>
    <dgm:pt modelId="{F23FE390-E3A9-49C1-ACA7-56587C21106F}" type="pres">
      <dgm:prSet presAssocID="{C7A5ED85-4ACC-44FC-9C29-38BD7EEA3F68}" presName="hierRoot2" presStyleCnt="0">
        <dgm:presLayoutVars>
          <dgm:hierBranch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0" presStyleCnt="1" custScaleY="69082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0" presStyleCnt="1"/>
      <dgm:spPr/>
    </dgm:pt>
    <dgm:pt modelId="{0A84D183-9E22-44D9-9652-CE789AC27D1B}" type="pres">
      <dgm:prSet presAssocID="{C7A5ED85-4ACC-44FC-9C29-38BD7EEA3F68}" presName="hierChild4" presStyleCnt="0"/>
      <dgm:spPr/>
    </dgm:pt>
    <dgm:pt modelId="{6C23F15C-065D-40E2-9857-7A617B6A678E}" type="pres">
      <dgm:prSet presAssocID="{2AFC7B43-1B66-47E0-A806-CB04FFB8E2D3}" presName="Name35" presStyleLbl="parChTrans1D3" presStyleIdx="0" presStyleCnt="4"/>
      <dgm:spPr/>
    </dgm:pt>
    <dgm:pt modelId="{AC7A4006-7879-4AFA-AD46-5305E48DC2CF}" type="pres">
      <dgm:prSet presAssocID="{70359AC5-A656-4DD1-8462-99C5AEC9D522}" presName="hierRoot2" presStyleCnt="0">
        <dgm:presLayoutVars>
          <dgm:hierBranch/>
        </dgm:presLayoutVars>
      </dgm:prSet>
      <dgm:spPr/>
    </dgm:pt>
    <dgm:pt modelId="{B4A6E3DD-A5A9-4E41-8992-A43C11023CF6}" type="pres">
      <dgm:prSet presAssocID="{70359AC5-A656-4DD1-8462-99C5AEC9D522}" presName="rootComposite" presStyleCnt="0"/>
      <dgm:spPr/>
    </dgm:pt>
    <dgm:pt modelId="{188AFFA0-A433-4012-811D-1411321F4940}" type="pres">
      <dgm:prSet presAssocID="{70359AC5-A656-4DD1-8462-99C5AEC9D522}" presName="rootText" presStyleLbl="node3" presStyleIdx="0" presStyleCnt="4" custScaleY="153482">
        <dgm:presLayoutVars>
          <dgm:chPref val="3"/>
        </dgm:presLayoutVars>
      </dgm:prSet>
      <dgm:spPr/>
    </dgm:pt>
    <dgm:pt modelId="{7F97D1F9-2750-479E-8A45-241D4BDF992E}" type="pres">
      <dgm:prSet presAssocID="{70359AC5-A656-4DD1-8462-99C5AEC9D522}" presName="rootConnector" presStyleLbl="node3" presStyleIdx="0" presStyleCnt="4"/>
      <dgm:spPr/>
    </dgm:pt>
    <dgm:pt modelId="{CB00C9B4-0F9A-4431-9B59-ECEEAAEB4D6A}" type="pres">
      <dgm:prSet presAssocID="{70359AC5-A656-4DD1-8462-99C5AEC9D522}" presName="hierChild4" presStyleCnt="0"/>
      <dgm:spPr/>
    </dgm:pt>
    <dgm:pt modelId="{07D8B827-12BF-4F3F-BB35-59AB8013453C}" type="pres">
      <dgm:prSet presAssocID="{70359AC5-A656-4DD1-8462-99C5AEC9D522}" presName="hierChild5" presStyleCnt="0"/>
      <dgm:spPr/>
    </dgm:pt>
    <dgm:pt modelId="{C633759A-55AE-4F49-80ED-2A2C65F1CEF5}" type="pres">
      <dgm:prSet presAssocID="{7FE390B3-E42B-43C4-94A6-C7121F7FE2E9}" presName="Name35" presStyleLbl="parChTrans1D3" presStyleIdx="1" presStyleCnt="4"/>
      <dgm:spPr/>
    </dgm:pt>
    <dgm:pt modelId="{FE8A27A8-CEFF-4FA0-9C53-645B0CD1E8D4}" type="pres">
      <dgm:prSet presAssocID="{E7D61244-0E40-4D0C-9FBE-325537CFAEA0}" presName="hierRoot2" presStyleCnt="0">
        <dgm:presLayoutVars>
          <dgm:hierBranch/>
        </dgm:presLayoutVars>
      </dgm:prSet>
      <dgm:spPr/>
    </dgm:pt>
    <dgm:pt modelId="{1481FD9A-AC23-48EB-A8B0-BAAE8C83A489}" type="pres">
      <dgm:prSet presAssocID="{E7D61244-0E40-4D0C-9FBE-325537CFAEA0}" presName="rootComposite" presStyleCnt="0"/>
      <dgm:spPr/>
    </dgm:pt>
    <dgm:pt modelId="{E28A2DBF-A3F8-4B62-B45D-6E20466775E5}" type="pres">
      <dgm:prSet presAssocID="{E7D61244-0E40-4D0C-9FBE-325537CFAEA0}" presName="rootText" presStyleLbl="node3" presStyleIdx="1" presStyleCnt="4" custScaleY="153482">
        <dgm:presLayoutVars>
          <dgm:chPref val="3"/>
        </dgm:presLayoutVars>
      </dgm:prSet>
      <dgm:spPr/>
    </dgm:pt>
    <dgm:pt modelId="{F04195D8-16F1-4AD8-9825-0424028461DD}" type="pres">
      <dgm:prSet presAssocID="{E7D61244-0E40-4D0C-9FBE-325537CFAEA0}" presName="rootConnector" presStyleLbl="node3" presStyleIdx="1" presStyleCnt="4"/>
      <dgm:spPr/>
    </dgm:pt>
    <dgm:pt modelId="{6104FB84-1280-4BEF-A55B-B34C8BEC9754}" type="pres">
      <dgm:prSet presAssocID="{E7D61244-0E40-4D0C-9FBE-325537CFAEA0}" presName="hierChild4" presStyleCnt="0"/>
      <dgm:spPr/>
    </dgm:pt>
    <dgm:pt modelId="{0CDA8861-40AB-4A96-B81B-685471E4B8A6}" type="pres">
      <dgm:prSet presAssocID="{E7D61244-0E40-4D0C-9FBE-325537CFAEA0}" presName="hierChild5" presStyleCnt="0"/>
      <dgm:spPr/>
    </dgm:pt>
    <dgm:pt modelId="{9DC30D41-06BB-4096-AB11-D6064B9AB9F2}" type="pres">
      <dgm:prSet presAssocID="{6F41C9A8-BF8F-4623-8464-BE76B17BBD78}" presName="Name35" presStyleLbl="parChTrans1D3" presStyleIdx="2" presStyleCnt="4"/>
      <dgm:spPr/>
    </dgm:pt>
    <dgm:pt modelId="{5193ADCF-0F92-4504-8EBD-41B6B0FF074A}" type="pres">
      <dgm:prSet presAssocID="{03A99783-B3F8-4A37-AC6F-0B2C06D1017D}" presName="hierRoot2" presStyleCnt="0">
        <dgm:presLayoutVars>
          <dgm:hierBranch/>
        </dgm:presLayoutVars>
      </dgm:prSet>
      <dgm:spPr/>
    </dgm:pt>
    <dgm:pt modelId="{12510C81-7ECF-4EFF-B1BC-F5F870D2F3BB}" type="pres">
      <dgm:prSet presAssocID="{03A99783-B3F8-4A37-AC6F-0B2C06D1017D}" presName="rootComposite" presStyleCnt="0"/>
      <dgm:spPr/>
    </dgm:pt>
    <dgm:pt modelId="{83E02B9B-D660-4FAF-A8BA-6E6717E65B47}" type="pres">
      <dgm:prSet presAssocID="{03A99783-B3F8-4A37-AC6F-0B2C06D1017D}" presName="rootText" presStyleLbl="node3" presStyleIdx="2" presStyleCnt="4" custScaleY="153482">
        <dgm:presLayoutVars>
          <dgm:chPref val="3"/>
        </dgm:presLayoutVars>
      </dgm:prSet>
      <dgm:spPr/>
    </dgm:pt>
    <dgm:pt modelId="{F65461A4-EE6E-4D49-A7F6-19A9F6A93636}" type="pres">
      <dgm:prSet presAssocID="{03A99783-B3F8-4A37-AC6F-0B2C06D1017D}" presName="rootConnector" presStyleLbl="node3" presStyleIdx="2" presStyleCnt="4"/>
      <dgm:spPr/>
    </dgm:pt>
    <dgm:pt modelId="{CB95F2E2-2778-48A5-955F-818E853C968F}" type="pres">
      <dgm:prSet presAssocID="{03A99783-B3F8-4A37-AC6F-0B2C06D1017D}" presName="hierChild4" presStyleCnt="0"/>
      <dgm:spPr/>
    </dgm:pt>
    <dgm:pt modelId="{684A99FD-6D4D-40AF-9527-AA90EE9F5924}" type="pres">
      <dgm:prSet presAssocID="{F9627D92-A37B-4605-BC8B-CF9C08750FD7}" presName="Name35" presStyleLbl="parChTrans1D4" presStyleIdx="0" presStyleCnt="2"/>
      <dgm:spPr/>
    </dgm:pt>
    <dgm:pt modelId="{881BE45E-2075-4D4C-A670-FB6F790BCD4F}" type="pres">
      <dgm:prSet presAssocID="{D26E55D6-8143-4A66-97BB-D5A32F1D4E8F}" presName="hierRoot2" presStyleCnt="0">
        <dgm:presLayoutVars>
          <dgm:hierBranch val="init"/>
        </dgm:presLayoutVars>
      </dgm:prSet>
      <dgm:spPr/>
    </dgm:pt>
    <dgm:pt modelId="{FC61D87B-414F-4F8F-B00D-9C27A9CB0907}" type="pres">
      <dgm:prSet presAssocID="{D26E55D6-8143-4A66-97BB-D5A32F1D4E8F}" presName="rootComposite" presStyleCnt="0"/>
      <dgm:spPr/>
    </dgm:pt>
    <dgm:pt modelId="{FCE2D8E8-602A-4582-843A-4A78C489CAAC}" type="pres">
      <dgm:prSet presAssocID="{D26E55D6-8143-4A66-97BB-D5A32F1D4E8F}" presName="rootText" presStyleLbl="node4" presStyleIdx="0" presStyleCnt="2">
        <dgm:presLayoutVars>
          <dgm:chPref val="3"/>
        </dgm:presLayoutVars>
      </dgm:prSet>
      <dgm:spPr/>
    </dgm:pt>
    <dgm:pt modelId="{D6CAF252-E601-49FD-AD94-A24D4AC246F8}" type="pres">
      <dgm:prSet presAssocID="{D26E55D6-8143-4A66-97BB-D5A32F1D4E8F}" presName="rootConnector" presStyleLbl="node4" presStyleIdx="0" presStyleCnt="2"/>
      <dgm:spPr/>
    </dgm:pt>
    <dgm:pt modelId="{03A790D4-BE59-4312-B56F-D824AB305C3B}" type="pres">
      <dgm:prSet presAssocID="{D26E55D6-8143-4A66-97BB-D5A32F1D4E8F}" presName="hierChild4" presStyleCnt="0"/>
      <dgm:spPr/>
    </dgm:pt>
    <dgm:pt modelId="{F4F5C568-7D3A-442F-B890-E7A60A932228}" type="pres">
      <dgm:prSet presAssocID="{D26E55D6-8143-4A66-97BB-D5A32F1D4E8F}" presName="hierChild5" presStyleCnt="0"/>
      <dgm:spPr/>
    </dgm:pt>
    <dgm:pt modelId="{5CFB4FCD-3203-425F-8306-A09722F89802}" type="pres">
      <dgm:prSet presAssocID="{03A99783-B3F8-4A37-AC6F-0B2C06D1017D}" presName="hierChild5" presStyleCnt="0"/>
      <dgm:spPr/>
    </dgm:pt>
    <dgm:pt modelId="{5C87D0AD-5B1F-485F-98FB-96CAAD992C0C}" type="pres">
      <dgm:prSet presAssocID="{30A5327E-5360-4DEB-82AA-0829AB8342AA}" presName="Name35" presStyleLbl="parChTrans1D3" presStyleIdx="3" presStyleCnt="4"/>
      <dgm:spPr/>
    </dgm:pt>
    <dgm:pt modelId="{A469E86D-2062-4DAA-9266-C72CEABDE643}" type="pres">
      <dgm:prSet presAssocID="{EDB015A0-03EB-4636-B0A3-D7F3777F24D4}" presName="hierRoot2" presStyleCnt="0">
        <dgm:presLayoutVars>
          <dgm:hierBranch/>
        </dgm:presLayoutVars>
      </dgm:prSet>
      <dgm:spPr/>
    </dgm:pt>
    <dgm:pt modelId="{2C1C40B5-E7C9-41DD-A42C-1AC204FE9C70}" type="pres">
      <dgm:prSet presAssocID="{EDB015A0-03EB-4636-B0A3-D7F3777F24D4}" presName="rootComposite" presStyleCnt="0"/>
      <dgm:spPr/>
    </dgm:pt>
    <dgm:pt modelId="{F2482637-AE2C-453C-B38E-D65F3ECBBAF4}" type="pres">
      <dgm:prSet presAssocID="{EDB015A0-03EB-4636-B0A3-D7F3777F24D4}" presName="rootText" presStyleLbl="node3" presStyleIdx="3" presStyleCnt="4" custScaleY="146672">
        <dgm:presLayoutVars>
          <dgm:chPref val="3"/>
        </dgm:presLayoutVars>
      </dgm:prSet>
      <dgm:spPr/>
    </dgm:pt>
    <dgm:pt modelId="{8C18A3A0-EEFA-41A1-80BA-662F26E3F77B}" type="pres">
      <dgm:prSet presAssocID="{EDB015A0-03EB-4636-B0A3-D7F3777F24D4}" presName="rootConnector" presStyleLbl="node3" presStyleIdx="3" presStyleCnt="4"/>
      <dgm:spPr/>
    </dgm:pt>
    <dgm:pt modelId="{96887066-6260-4BE2-BCD2-DFDC380CA782}" type="pres">
      <dgm:prSet presAssocID="{EDB015A0-03EB-4636-B0A3-D7F3777F24D4}" presName="hierChild4" presStyleCnt="0"/>
      <dgm:spPr/>
    </dgm:pt>
    <dgm:pt modelId="{5ED90686-4ECA-479C-92B8-E0CD866B0DFD}" type="pres">
      <dgm:prSet presAssocID="{DAE747E6-BFE2-4433-BA5C-273F9872B3DC}" presName="Name35" presStyleLbl="parChTrans1D4" presStyleIdx="1" presStyleCnt="2"/>
      <dgm:spPr/>
    </dgm:pt>
    <dgm:pt modelId="{ACB80CD0-B260-40C1-989D-52264CCBE328}" type="pres">
      <dgm:prSet presAssocID="{2C8E2354-BFB5-4028-8DE9-20C419DE8508}" presName="hierRoot2" presStyleCnt="0">
        <dgm:presLayoutVars>
          <dgm:hierBranch val="init"/>
        </dgm:presLayoutVars>
      </dgm:prSet>
      <dgm:spPr/>
    </dgm:pt>
    <dgm:pt modelId="{22F20F57-A4CD-4215-8F10-FC7468AE560D}" type="pres">
      <dgm:prSet presAssocID="{2C8E2354-BFB5-4028-8DE9-20C419DE8508}" presName="rootComposite" presStyleCnt="0"/>
      <dgm:spPr/>
    </dgm:pt>
    <dgm:pt modelId="{25FD6B26-AAE2-4C86-9DB9-79020FF86B46}" type="pres">
      <dgm:prSet presAssocID="{2C8E2354-BFB5-4028-8DE9-20C419DE8508}" presName="rootText" presStyleLbl="node4" presStyleIdx="1" presStyleCnt="2">
        <dgm:presLayoutVars>
          <dgm:chPref val="3"/>
        </dgm:presLayoutVars>
      </dgm:prSet>
      <dgm:spPr/>
    </dgm:pt>
    <dgm:pt modelId="{7B158A21-2F3E-4F6A-8052-254C8A083DF3}" type="pres">
      <dgm:prSet presAssocID="{2C8E2354-BFB5-4028-8DE9-20C419DE8508}" presName="rootConnector" presStyleLbl="node4" presStyleIdx="1" presStyleCnt="2"/>
      <dgm:spPr/>
    </dgm:pt>
    <dgm:pt modelId="{A5BDC229-4931-469B-8327-955E02FAF640}" type="pres">
      <dgm:prSet presAssocID="{2C8E2354-BFB5-4028-8DE9-20C419DE8508}" presName="hierChild4" presStyleCnt="0"/>
      <dgm:spPr/>
    </dgm:pt>
    <dgm:pt modelId="{62381426-CD7C-4B50-8CAE-F0E6ADC1D8A9}" type="pres">
      <dgm:prSet presAssocID="{2C8E2354-BFB5-4028-8DE9-20C419DE8508}" presName="hierChild5" presStyleCnt="0"/>
      <dgm:spPr/>
    </dgm:pt>
    <dgm:pt modelId="{E1A1EF15-A89E-44BC-B831-D4C33BE2B18E}" type="pres">
      <dgm:prSet presAssocID="{EDB015A0-03EB-4636-B0A3-D7F3777F24D4}" presName="hierChild5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48956504-A796-4E90-B8C1-BB9C4AED4C8B}" type="presOf" srcId="{F9627D92-A37B-4605-BC8B-CF9C08750FD7}" destId="{684A99FD-6D4D-40AF-9527-AA90EE9F5924}" srcOrd="0" destOrd="0" presId="urn:microsoft.com/office/officeart/2005/8/layout/orgChart1"/>
    <dgm:cxn modelId="{A1E50F0B-083B-48E2-A16A-D918EFEF31F6}" type="presOf" srcId="{DAE747E6-BFE2-4433-BA5C-273F9872B3DC}" destId="{5ED90686-4ECA-479C-92B8-E0CD866B0DFD}" srcOrd="0" destOrd="0" presId="urn:microsoft.com/office/officeart/2005/8/layout/orgChart1"/>
    <dgm:cxn modelId="{8171060E-FBA7-4D8A-A4CE-021652F177CD}" type="presOf" srcId="{D26E55D6-8143-4A66-97BB-D5A32F1D4E8F}" destId="{FCE2D8E8-602A-4582-843A-4A78C489CAAC}" srcOrd="0" destOrd="0" presId="urn:microsoft.com/office/officeart/2005/8/layout/orgChart1"/>
    <dgm:cxn modelId="{4BFD6C10-B226-4D42-85AE-A9BE070E5BDD}" type="presOf" srcId="{03A99783-B3F8-4A37-AC6F-0B2C06D1017D}" destId="{83E02B9B-D660-4FAF-A8BA-6E6717E65B47}" srcOrd="0" destOrd="0" presId="urn:microsoft.com/office/officeart/2005/8/layout/orgChart1"/>
    <dgm:cxn modelId="{F7234D1B-0CE9-4A3A-BA09-20C2728BC697}" type="presOf" srcId="{2AFC7B43-1B66-47E0-A806-CB04FFB8E2D3}" destId="{6C23F15C-065D-40E2-9857-7A617B6A678E}" srcOrd="0" destOrd="0" presId="urn:microsoft.com/office/officeart/2005/8/layout/orgChart1"/>
    <dgm:cxn modelId="{CC0E8921-A195-41B8-A0E4-DF4F1B681FB1}" type="presOf" srcId="{70359AC5-A656-4DD1-8462-99C5AEC9D522}" destId="{7F97D1F9-2750-479E-8A45-241D4BDF992E}" srcOrd="1" destOrd="0" presId="urn:microsoft.com/office/officeart/2005/8/layout/orgChart1"/>
    <dgm:cxn modelId="{15CAC72D-DA3D-4A13-BA99-B521426A0BA1}" type="presOf" srcId="{7FE390B3-E42B-43C4-94A6-C7121F7FE2E9}" destId="{C633759A-55AE-4F49-80ED-2A2C65F1CEF5}" srcOrd="0" destOrd="0" presId="urn:microsoft.com/office/officeart/2005/8/layout/orgChart1"/>
    <dgm:cxn modelId="{B28AD12E-320C-4ADD-8DA2-EC1DA0D5F92D}" type="presOf" srcId="{2C8E2354-BFB5-4028-8DE9-20C419DE8508}" destId="{7B158A21-2F3E-4F6A-8052-254C8A083DF3}" srcOrd="1" destOrd="0" presId="urn:microsoft.com/office/officeart/2005/8/layout/orgChart1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64B5FD5C-B24F-45C5-BADD-0F26C031791E}" type="presOf" srcId="{30A5327E-5360-4DEB-82AA-0829AB8342AA}" destId="{5C87D0AD-5B1F-485F-98FB-96CAAD992C0C}" srcOrd="0" destOrd="0" presId="urn:microsoft.com/office/officeart/2005/8/layout/orgChart1"/>
    <dgm:cxn modelId="{90F05560-3B4B-460D-B84A-5E529F8ED5A0}" type="presOf" srcId="{70359AC5-A656-4DD1-8462-99C5AEC9D522}" destId="{188AFFA0-A433-4012-811D-1411321F4940}" srcOrd="0" destOrd="0" presId="urn:microsoft.com/office/officeart/2005/8/layout/orgChart1"/>
    <dgm:cxn modelId="{78560145-FA14-44C4-8D9E-75FC8EA00808}" srcId="{C7A5ED85-4ACC-44FC-9C29-38BD7EEA3F68}" destId="{E7D61244-0E40-4D0C-9FBE-325537CFAEA0}" srcOrd="1" destOrd="0" parTransId="{7FE390B3-E42B-43C4-94A6-C7121F7FE2E9}" sibTransId="{3180182F-B0BE-462B-911F-BC932F11A7B4}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6153014B-0823-4190-9AB6-7A631164FF81}" type="presOf" srcId="{6F41C9A8-BF8F-4623-8464-BE76B17BBD78}" destId="{9DC30D41-06BB-4096-AB11-D6064B9AB9F2}" srcOrd="0" destOrd="0" presId="urn:microsoft.com/office/officeart/2005/8/layout/orgChart1"/>
    <dgm:cxn modelId="{B394BB4D-EB45-4A73-BFD5-312B657F1144}" srcId="{C7A5ED85-4ACC-44FC-9C29-38BD7EEA3F68}" destId="{03A99783-B3F8-4A37-AC6F-0B2C06D1017D}" srcOrd="2" destOrd="0" parTransId="{6F41C9A8-BF8F-4623-8464-BE76B17BBD78}" sibTransId="{79EF0817-7A2C-4186-B062-359D9B5302F7}"/>
    <dgm:cxn modelId="{BA6A174F-CD76-43C1-880B-9E388F95C233}" srcId="{C7A5ED85-4ACC-44FC-9C29-38BD7EEA3F68}" destId="{EDB015A0-03EB-4636-B0A3-D7F3777F24D4}" srcOrd="3" destOrd="0" parTransId="{30A5327E-5360-4DEB-82AA-0829AB8342AA}" sibTransId="{6A99BFB6-B16E-4776-B707-8B3E44A12914}"/>
    <dgm:cxn modelId="{0CE7A376-E7ED-4A05-8A7A-5AF59C006760}" type="presOf" srcId="{E7D61244-0E40-4D0C-9FBE-325537CFAEA0}" destId="{E28A2DBF-A3F8-4B62-B45D-6E20466775E5}" srcOrd="0" destOrd="0" presId="urn:microsoft.com/office/officeart/2005/8/layout/orgChart1"/>
    <dgm:cxn modelId="{0D5F3B5A-D9A7-4D06-B2B2-F42D6735D760}" type="presOf" srcId="{EDB015A0-03EB-4636-B0A3-D7F3777F24D4}" destId="{8C18A3A0-EEFA-41A1-80BA-662F26E3F77B}" srcOrd="1" destOrd="0" presId="urn:microsoft.com/office/officeart/2005/8/layout/orgChart1"/>
    <dgm:cxn modelId="{438C3384-379E-402C-A87B-CF366C99EBC9}" type="presOf" srcId="{03A99783-B3F8-4A37-AC6F-0B2C06D1017D}" destId="{F65461A4-EE6E-4D49-A7F6-19A9F6A93636}" srcOrd="1" destOrd="0" presId="urn:microsoft.com/office/officeart/2005/8/layout/orgChart1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F787A5A2-6969-41E4-A07A-E43EA716249B}" type="presOf" srcId="{D26E55D6-8143-4A66-97BB-D5A32F1D4E8F}" destId="{D6CAF252-E601-49FD-AD94-A24D4AC246F8}" srcOrd="1" destOrd="0" presId="urn:microsoft.com/office/officeart/2005/8/layout/orgChart1"/>
    <dgm:cxn modelId="{873F8BA4-F803-4E11-91CE-E09569CF79DC}" srcId="{C7A5ED85-4ACC-44FC-9C29-38BD7EEA3F68}" destId="{70359AC5-A656-4DD1-8462-99C5AEC9D522}" srcOrd="0" destOrd="0" parTransId="{2AFC7B43-1B66-47E0-A806-CB04FFB8E2D3}" sibTransId="{61368B51-BAC7-4A12-93E1-4FAB5443D3D6}"/>
    <dgm:cxn modelId="{9DFC67B7-FE96-4585-9A63-408531F31CBA}" type="presOf" srcId="{E7D61244-0E40-4D0C-9FBE-325537CFAEA0}" destId="{F04195D8-16F1-4AD8-9825-0424028461DD}" srcOrd="1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ABE777CD-48A1-455F-B2E6-0A6103292BE4}" type="presOf" srcId="{2C8E2354-BFB5-4028-8DE9-20C419DE8508}" destId="{25FD6B26-AAE2-4C86-9DB9-79020FF86B46}" srcOrd="0" destOrd="0" presId="urn:microsoft.com/office/officeart/2005/8/layout/orgChart1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9F069BE1-83C6-472D-A688-735365956F1E}" type="presOf" srcId="{EDB015A0-03EB-4636-B0A3-D7F3777F24D4}" destId="{F2482637-AE2C-453C-B38E-D65F3ECBBAF4}" srcOrd="0" destOrd="0" presId="urn:microsoft.com/office/officeart/2005/8/layout/orgChart1"/>
    <dgm:cxn modelId="{B101B9F3-1904-4C6E-81ED-989CF36CE02E}" srcId="{EDB015A0-03EB-4636-B0A3-D7F3777F24D4}" destId="{2C8E2354-BFB5-4028-8DE9-20C419DE8508}" srcOrd="0" destOrd="0" parTransId="{DAE747E6-BFE2-4433-BA5C-273F9872B3DC}" sibTransId="{09BF2B2A-812B-4581-843B-2CA6400BC0DF}"/>
    <dgm:cxn modelId="{3F3729FA-16FA-49AE-AA24-78E4571C3C0D}" srcId="{96DC076F-C71E-4664-BFF5-7CD3E68646A8}" destId="{C7A5ED85-4ACC-44FC-9C29-38BD7EEA3F68}" srcOrd="0" destOrd="0" parTransId="{CB7A9169-8728-45CD-8167-D88F9CEE3EB3}" sibTransId="{C10977BA-7084-474B-805C-616C1B9DDA26}"/>
    <dgm:cxn modelId="{7D1621FD-5FB5-4B21-886A-EC025E7DA148}" srcId="{03A99783-B3F8-4A37-AC6F-0B2C06D1017D}" destId="{D26E55D6-8143-4A66-97BB-D5A32F1D4E8F}" srcOrd="0" destOrd="0" parTransId="{F9627D92-A37B-4605-BC8B-CF9C08750FD7}" sibTransId="{CE9C76BB-0585-44E2-B51D-E107BF149BB0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6CA109E5-5019-4C5B-84AC-002101D23981}" type="presParOf" srcId="{E69D68D2-C136-4061-A4A7-F978485DF6FE}" destId="{3FAA7955-BB6D-48C3-9D7D-FBE254C703EF}" srcOrd="0" destOrd="0" presId="urn:microsoft.com/office/officeart/2005/8/layout/orgChart1"/>
    <dgm:cxn modelId="{161DDF08-99F0-43DD-A821-D71C4A065A7F}" type="presParOf" srcId="{E69D68D2-C136-4061-A4A7-F978485DF6FE}" destId="{F23FE390-E3A9-49C1-ACA7-56587C21106F}" srcOrd="1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4BAEBC90-5CED-409B-B0BE-C130F7C3DAC4}" type="presParOf" srcId="{0A84D183-9E22-44D9-9652-CE789AC27D1B}" destId="{6C23F15C-065D-40E2-9857-7A617B6A678E}" srcOrd="0" destOrd="0" presId="urn:microsoft.com/office/officeart/2005/8/layout/orgChart1"/>
    <dgm:cxn modelId="{56E001D5-F56E-44BC-A160-F00FE75A8742}" type="presParOf" srcId="{0A84D183-9E22-44D9-9652-CE789AC27D1B}" destId="{AC7A4006-7879-4AFA-AD46-5305E48DC2CF}" srcOrd="1" destOrd="0" presId="urn:microsoft.com/office/officeart/2005/8/layout/orgChart1"/>
    <dgm:cxn modelId="{F0ACA661-894D-4F1F-BE5E-5E86C68D5B17}" type="presParOf" srcId="{AC7A4006-7879-4AFA-AD46-5305E48DC2CF}" destId="{B4A6E3DD-A5A9-4E41-8992-A43C11023CF6}" srcOrd="0" destOrd="0" presId="urn:microsoft.com/office/officeart/2005/8/layout/orgChart1"/>
    <dgm:cxn modelId="{5FC116BB-A2CC-4DAD-901C-8C187F02F3B8}" type="presParOf" srcId="{B4A6E3DD-A5A9-4E41-8992-A43C11023CF6}" destId="{188AFFA0-A433-4012-811D-1411321F4940}" srcOrd="0" destOrd="0" presId="urn:microsoft.com/office/officeart/2005/8/layout/orgChart1"/>
    <dgm:cxn modelId="{4C27EFB9-5410-40B0-B50B-21F4DBDFDD40}" type="presParOf" srcId="{B4A6E3DD-A5A9-4E41-8992-A43C11023CF6}" destId="{7F97D1F9-2750-479E-8A45-241D4BDF992E}" srcOrd="1" destOrd="0" presId="urn:microsoft.com/office/officeart/2005/8/layout/orgChart1"/>
    <dgm:cxn modelId="{BF7D6DB0-EFF6-4CA4-8A12-FAED17598509}" type="presParOf" srcId="{AC7A4006-7879-4AFA-AD46-5305E48DC2CF}" destId="{CB00C9B4-0F9A-4431-9B59-ECEEAAEB4D6A}" srcOrd="1" destOrd="0" presId="urn:microsoft.com/office/officeart/2005/8/layout/orgChart1"/>
    <dgm:cxn modelId="{54EC60A8-DDE0-439F-8D77-F724DE61E435}" type="presParOf" srcId="{AC7A4006-7879-4AFA-AD46-5305E48DC2CF}" destId="{07D8B827-12BF-4F3F-BB35-59AB8013453C}" srcOrd="2" destOrd="0" presId="urn:microsoft.com/office/officeart/2005/8/layout/orgChart1"/>
    <dgm:cxn modelId="{8B8ED001-C52C-4B95-9318-836E8963A289}" type="presParOf" srcId="{0A84D183-9E22-44D9-9652-CE789AC27D1B}" destId="{C633759A-55AE-4F49-80ED-2A2C65F1CEF5}" srcOrd="2" destOrd="0" presId="urn:microsoft.com/office/officeart/2005/8/layout/orgChart1"/>
    <dgm:cxn modelId="{292C9610-3B74-4364-BF07-0BEFA2764148}" type="presParOf" srcId="{0A84D183-9E22-44D9-9652-CE789AC27D1B}" destId="{FE8A27A8-CEFF-4FA0-9C53-645B0CD1E8D4}" srcOrd="3" destOrd="0" presId="urn:microsoft.com/office/officeart/2005/8/layout/orgChart1"/>
    <dgm:cxn modelId="{8DEB29ED-C6FC-4BC8-9D25-2DD8329B58A0}" type="presParOf" srcId="{FE8A27A8-CEFF-4FA0-9C53-645B0CD1E8D4}" destId="{1481FD9A-AC23-48EB-A8B0-BAAE8C83A489}" srcOrd="0" destOrd="0" presId="urn:microsoft.com/office/officeart/2005/8/layout/orgChart1"/>
    <dgm:cxn modelId="{6352D479-0D33-4369-9396-937A5F83D9D7}" type="presParOf" srcId="{1481FD9A-AC23-48EB-A8B0-BAAE8C83A489}" destId="{E28A2DBF-A3F8-4B62-B45D-6E20466775E5}" srcOrd="0" destOrd="0" presId="urn:microsoft.com/office/officeart/2005/8/layout/orgChart1"/>
    <dgm:cxn modelId="{BBEF3CA3-5873-45B3-8424-A1FFCA6D55AA}" type="presParOf" srcId="{1481FD9A-AC23-48EB-A8B0-BAAE8C83A489}" destId="{F04195D8-16F1-4AD8-9825-0424028461DD}" srcOrd="1" destOrd="0" presId="urn:microsoft.com/office/officeart/2005/8/layout/orgChart1"/>
    <dgm:cxn modelId="{C9C48780-1483-4A1B-99C9-7A0085F215BF}" type="presParOf" srcId="{FE8A27A8-CEFF-4FA0-9C53-645B0CD1E8D4}" destId="{6104FB84-1280-4BEF-A55B-B34C8BEC9754}" srcOrd="1" destOrd="0" presId="urn:microsoft.com/office/officeart/2005/8/layout/orgChart1"/>
    <dgm:cxn modelId="{FE5DB945-ED50-4E34-B5BB-AAD379D8C1D9}" type="presParOf" srcId="{FE8A27A8-CEFF-4FA0-9C53-645B0CD1E8D4}" destId="{0CDA8861-40AB-4A96-B81B-685471E4B8A6}" srcOrd="2" destOrd="0" presId="urn:microsoft.com/office/officeart/2005/8/layout/orgChart1"/>
    <dgm:cxn modelId="{589E97E4-E124-4E11-B1FB-FDBE8563B39F}" type="presParOf" srcId="{0A84D183-9E22-44D9-9652-CE789AC27D1B}" destId="{9DC30D41-06BB-4096-AB11-D6064B9AB9F2}" srcOrd="4" destOrd="0" presId="urn:microsoft.com/office/officeart/2005/8/layout/orgChart1"/>
    <dgm:cxn modelId="{8E159A3B-DAB7-4C27-949F-0B3E2B711356}" type="presParOf" srcId="{0A84D183-9E22-44D9-9652-CE789AC27D1B}" destId="{5193ADCF-0F92-4504-8EBD-41B6B0FF074A}" srcOrd="5" destOrd="0" presId="urn:microsoft.com/office/officeart/2005/8/layout/orgChart1"/>
    <dgm:cxn modelId="{613F26A1-77E4-447F-8E31-44DD987F128B}" type="presParOf" srcId="{5193ADCF-0F92-4504-8EBD-41B6B0FF074A}" destId="{12510C81-7ECF-4EFF-B1BC-F5F870D2F3BB}" srcOrd="0" destOrd="0" presId="urn:microsoft.com/office/officeart/2005/8/layout/orgChart1"/>
    <dgm:cxn modelId="{BD9FDF0D-48F5-4B6E-BC8B-4CC6A57F0CEC}" type="presParOf" srcId="{12510C81-7ECF-4EFF-B1BC-F5F870D2F3BB}" destId="{83E02B9B-D660-4FAF-A8BA-6E6717E65B47}" srcOrd="0" destOrd="0" presId="urn:microsoft.com/office/officeart/2005/8/layout/orgChart1"/>
    <dgm:cxn modelId="{49472B9A-223E-4B74-B8AC-4D76A08415B4}" type="presParOf" srcId="{12510C81-7ECF-4EFF-B1BC-F5F870D2F3BB}" destId="{F65461A4-EE6E-4D49-A7F6-19A9F6A93636}" srcOrd="1" destOrd="0" presId="urn:microsoft.com/office/officeart/2005/8/layout/orgChart1"/>
    <dgm:cxn modelId="{ED3D2AF8-6B25-4D36-8FDD-E228E156F091}" type="presParOf" srcId="{5193ADCF-0F92-4504-8EBD-41B6B0FF074A}" destId="{CB95F2E2-2778-48A5-955F-818E853C968F}" srcOrd="1" destOrd="0" presId="urn:microsoft.com/office/officeart/2005/8/layout/orgChart1"/>
    <dgm:cxn modelId="{4C9CAAC4-74F2-4E60-95B6-2C56CB5D506C}" type="presParOf" srcId="{CB95F2E2-2778-48A5-955F-818E853C968F}" destId="{684A99FD-6D4D-40AF-9527-AA90EE9F5924}" srcOrd="0" destOrd="0" presId="urn:microsoft.com/office/officeart/2005/8/layout/orgChart1"/>
    <dgm:cxn modelId="{70BA1611-B9CA-460F-8927-04177F657EA0}" type="presParOf" srcId="{CB95F2E2-2778-48A5-955F-818E853C968F}" destId="{881BE45E-2075-4D4C-A670-FB6F790BCD4F}" srcOrd="1" destOrd="0" presId="urn:microsoft.com/office/officeart/2005/8/layout/orgChart1"/>
    <dgm:cxn modelId="{0746511D-DE67-4A9D-9ACB-4400F36AB952}" type="presParOf" srcId="{881BE45E-2075-4D4C-A670-FB6F790BCD4F}" destId="{FC61D87B-414F-4F8F-B00D-9C27A9CB0907}" srcOrd="0" destOrd="0" presId="urn:microsoft.com/office/officeart/2005/8/layout/orgChart1"/>
    <dgm:cxn modelId="{A5E04897-14B2-4037-A024-C47CA3AB99E1}" type="presParOf" srcId="{FC61D87B-414F-4F8F-B00D-9C27A9CB0907}" destId="{FCE2D8E8-602A-4582-843A-4A78C489CAAC}" srcOrd="0" destOrd="0" presId="urn:microsoft.com/office/officeart/2005/8/layout/orgChart1"/>
    <dgm:cxn modelId="{5E2B75EE-050F-44CB-BE6A-A1E655955E8F}" type="presParOf" srcId="{FC61D87B-414F-4F8F-B00D-9C27A9CB0907}" destId="{D6CAF252-E601-49FD-AD94-A24D4AC246F8}" srcOrd="1" destOrd="0" presId="urn:microsoft.com/office/officeart/2005/8/layout/orgChart1"/>
    <dgm:cxn modelId="{C062A6BC-28D6-405F-9125-4834FF27C524}" type="presParOf" srcId="{881BE45E-2075-4D4C-A670-FB6F790BCD4F}" destId="{03A790D4-BE59-4312-B56F-D824AB305C3B}" srcOrd="1" destOrd="0" presId="urn:microsoft.com/office/officeart/2005/8/layout/orgChart1"/>
    <dgm:cxn modelId="{37286268-4C9A-468D-B79F-BEEC1CADEF7C}" type="presParOf" srcId="{881BE45E-2075-4D4C-A670-FB6F790BCD4F}" destId="{F4F5C568-7D3A-442F-B890-E7A60A932228}" srcOrd="2" destOrd="0" presId="urn:microsoft.com/office/officeart/2005/8/layout/orgChart1"/>
    <dgm:cxn modelId="{3F473748-AC4D-435B-8603-1EDB7E28971E}" type="presParOf" srcId="{5193ADCF-0F92-4504-8EBD-41B6B0FF074A}" destId="{5CFB4FCD-3203-425F-8306-A09722F89802}" srcOrd="2" destOrd="0" presId="urn:microsoft.com/office/officeart/2005/8/layout/orgChart1"/>
    <dgm:cxn modelId="{A640CC5C-C714-45FA-8CD8-EECBC875677E}" type="presParOf" srcId="{0A84D183-9E22-44D9-9652-CE789AC27D1B}" destId="{5C87D0AD-5B1F-485F-98FB-96CAAD992C0C}" srcOrd="6" destOrd="0" presId="urn:microsoft.com/office/officeart/2005/8/layout/orgChart1"/>
    <dgm:cxn modelId="{AA145570-8A09-4E9B-AD5D-CB3DE68AA37A}" type="presParOf" srcId="{0A84D183-9E22-44D9-9652-CE789AC27D1B}" destId="{A469E86D-2062-4DAA-9266-C72CEABDE643}" srcOrd="7" destOrd="0" presId="urn:microsoft.com/office/officeart/2005/8/layout/orgChart1"/>
    <dgm:cxn modelId="{01E48663-4FB7-4DBB-BF9E-AF72A7AEEDBB}" type="presParOf" srcId="{A469E86D-2062-4DAA-9266-C72CEABDE643}" destId="{2C1C40B5-E7C9-41DD-A42C-1AC204FE9C70}" srcOrd="0" destOrd="0" presId="urn:microsoft.com/office/officeart/2005/8/layout/orgChart1"/>
    <dgm:cxn modelId="{8213AD9F-CC35-4094-8E00-E28D73DAAC4E}" type="presParOf" srcId="{2C1C40B5-E7C9-41DD-A42C-1AC204FE9C70}" destId="{F2482637-AE2C-453C-B38E-D65F3ECBBAF4}" srcOrd="0" destOrd="0" presId="urn:microsoft.com/office/officeart/2005/8/layout/orgChart1"/>
    <dgm:cxn modelId="{2FEC2275-4E0D-40CF-B78B-59A389A9AE29}" type="presParOf" srcId="{2C1C40B5-E7C9-41DD-A42C-1AC204FE9C70}" destId="{8C18A3A0-EEFA-41A1-80BA-662F26E3F77B}" srcOrd="1" destOrd="0" presId="urn:microsoft.com/office/officeart/2005/8/layout/orgChart1"/>
    <dgm:cxn modelId="{0AF920A7-57CF-404D-953C-81F09E4A3219}" type="presParOf" srcId="{A469E86D-2062-4DAA-9266-C72CEABDE643}" destId="{96887066-6260-4BE2-BCD2-DFDC380CA782}" srcOrd="1" destOrd="0" presId="urn:microsoft.com/office/officeart/2005/8/layout/orgChart1"/>
    <dgm:cxn modelId="{EA8ED9B3-1566-401A-8C31-A8C7922D7A2D}" type="presParOf" srcId="{96887066-6260-4BE2-BCD2-DFDC380CA782}" destId="{5ED90686-4ECA-479C-92B8-E0CD866B0DFD}" srcOrd="0" destOrd="0" presId="urn:microsoft.com/office/officeart/2005/8/layout/orgChart1"/>
    <dgm:cxn modelId="{B5A95709-F31B-49A9-88C2-650CCDE518C9}" type="presParOf" srcId="{96887066-6260-4BE2-BCD2-DFDC380CA782}" destId="{ACB80CD0-B260-40C1-989D-52264CCBE328}" srcOrd="1" destOrd="0" presId="urn:microsoft.com/office/officeart/2005/8/layout/orgChart1"/>
    <dgm:cxn modelId="{74C953AC-B875-487C-B26C-D450BFE18A44}" type="presParOf" srcId="{ACB80CD0-B260-40C1-989D-52264CCBE328}" destId="{22F20F57-A4CD-4215-8F10-FC7468AE560D}" srcOrd="0" destOrd="0" presId="urn:microsoft.com/office/officeart/2005/8/layout/orgChart1"/>
    <dgm:cxn modelId="{16C59F67-3D0D-4B40-9CB4-579059D7272A}" type="presParOf" srcId="{22F20F57-A4CD-4215-8F10-FC7468AE560D}" destId="{25FD6B26-AAE2-4C86-9DB9-79020FF86B46}" srcOrd="0" destOrd="0" presId="urn:microsoft.com/office/officeart/2005/8/layout/orgChart1"/>
    <dgm:cxn modelId="{D4EDD3B0-B7DF-4F8A-ACAB-66692D2F898B}" type="presParOf" srcId="{22F20F57-A4CD-4215-8F10-FC7468AE560D}" destId="{7B158A21-2F3E-4F6A-8052-254C8A083DF3}" srcOrd="1" destOrd="0" presId="urn:microsoft.com/office/officeart/2005/8/layout/orgChart1"/>
    <dgm:cxn modelId="{973B25A2-BAE4-4CAB-A01C-DB78FE796253}" type="presParOf" srcId="{ACB80CD0-B260-40C1-989D-52264CCBE328}" destId="{A5BDC229-4931-469B-8327-955E02FAF640}" srcOrd="1" destOrd="0" presId="urn:microsoft.com/office/officeart/2005/8/layout/orgChart1"/>
    <dgm:cxn modelId="{F6FDA03B-9F01-4751-AF45-70813D014311}" type="presParOf" srcId="{ACB80CD0-B260-40C1-989D-52264CCBE328}" destId="{62381426-CD7C-4B50-8CAE-F0E6ADC1D8A9}" srcOrd="2" destOrd="0" presId="urn:microsoft.com/office/officeart/2005/8/layout/orgChart1"/>
    <dgm:cxn modelId="{FED24712-1519-4D77-9A09-F158715AB4E1}" type="presParOf" srcId="{A469E86D-2062-4DAA-9266-C72CEABDE643}" destId="{E1A1EF15-A89E-44BC-B831-D4C33BE2B18E}" srcOrd="2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2400" dirty="0"/>
            <a:t>Temel İşlemler</a:t>
          </a:r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2400"/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2400"/>
        </a:p>
      </dgm:t>
    </dgm:pt>
    <dgm:pt modelId="{C7A5ED85-4ACC-44FC-9C29-38BD7EEA3F68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400" dirty="0"/>
            <a:t>Isıl işlemler</a:t>
          </a:r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2400"/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2400"/>
        </a:p>
      </dgm:t>
    </dgm:pt>
    <dgm:pt modelId="{19DBED17-57BD-4737-9EA3-71A8F4387AC1}">
      <dgm:prSet phldrT="[Metin]" custT="1"/>
      <dgm:spPr/>
      <dgm:t>
        <a:bodyPr/>
        <a:lstStyle/>
        <a:p>
          <a:r>
            <a:rPr lang="tr-TR" sz="2400" dirty="0"/>
            <a:t>Isı Kaldırma ile İşleme</a:t>
          </a:r>
        </a:p>
      </dgm:t>
    </dgm:pt>
    <dgm:pt modelId="{85DDCC7D-750A-40B0-B237-70CD5374D62F}" type="parTrans" cxnId="{B3677172-A47E-4F8D-80B3-26B14632089C}">
      <dgm:prSet/>
      <dgm:spPr/>
      <dgm:t>
        <a:bodyPr/>
        <a:lstStyle/>
        <a:p>
          <a:endParaRPr lang="tr-TR" sz="2400"/>
        </a:p>
      </dgm:t>
    </dgm:pt>
    <dgm:pt modelId="{2585440B-C17F-4B43-8D1C-6403851433EC}" type="sibTrans" cxnId="{B3677172-A47E-4F8D-80B3-26B14632089C}">
      <dgm:prSet/>
      <dgm:spPr/>
      <dgm:t>
        <a:bodyPr/>
        <a:lstStyle/>
        <a:p>
          <a:endParaRPr lang="tr-TR" sz="2400"/>
        </a:p>
      </dgm:t>
    </dgm:pt>
    <dgm:pt modelId="{05A55734-777E-4425-827F-F33EC4EA945D}">
      <dgm:prSet custT="1"/>
      <dgm:spPr>
        <a:solidFill>
          <a:srgbClr val="00B050"/>
        </a:solidFill>
      </dgm:spPr>
      <dgm:t>
        <a:bodyPr/>
        <a:lstStyle/>
        <a:p>
          <a:r>
            <a:rPr lang="tr-TR" sz="2400"/>
            <a:t>Ortam Sıcaklığı İşleme</a:t>
          </a:r>
        </a:p>
      </dgm:t>
    </dgm:pt>
    <dgm:pt modelId="{CC80E69F-C6B0-4882-8647-21609B3DFBE2}" type="parTrans" cxnId="{EE77EF1B-0E4C-42EF-8D4D-6DF40D19C5AA}">
      <dgm:prSet/>
      <dgm:spPr/>
      <dgm:t>
        <a:bodyPr/>
        <a:lstStyle/>
        <a:p>
          <a:endParaRPr lang="tr-TR" sz="2400"/>
        </a:p>
      </dgm:t>
    </dgm:pt>
    <dgm:pt modelId="{49922AC0-32ED-497E-A765-9F3CC0D6085C}" type="sibTrans" cxnId="{EE77EF1B-0E4C-42EF-8D4D-6DF40D19C5AA}">
      <dgm:prSet/>
      <dgm:spPr/>
      <dgm:t>
        <a:bodyPr/>
        <a:lstStyle/>
        <a:p>
          <a:endParaRPr lang="tr-TR" sz="2400"/>
        </a:p>
      </dgm:t>
    </dgm:pt>
    <dgm:pt modelId="{67B5C091-FA3E-476C-9255-4C15ECA89B51}">
      <dgm:prSet custT="1"/>
      <dgm:spPr>
        <a:solidFill>
          <a:srgbClr val="7030A0"/>
        </a:solidFill>
      </dgm:spPr>
      <dgm:t>
        <a:bodyPr/>
        <a:lstStyle/>
        <a:p>
          <a:r>
            <a:rPr lang="tr-TR" sz="2400" dirty="0"/>
            <a:t>İşlem Sonrası İşlemler</a:t>
          </a:r>
        </a:p>
      </dgm:t>
    </dgm:pt>
    <dgm:pt modelId="{E11120DD-5DDC-43F8-B94F-FC9CA87E12F1}" type="parTrans" cxnId="{9C873946-CAC2-4420-AFA0-23C11915E5DD}">
      <dgm:prSet/>
      <dgm:spPr/>
      <dgm:t>
        <a:bodyPr/>
        <a:lstStyle/>
        <a:p>
          <a:endParaRPr lang="tr-TR" sz="2400"/>
        </a:p>
      </dgm:t>
    </dgm:pt>
    <dgm:pt modelId="{9EA27AA9-4584-460B-A929-4C978ED98919}" type="sibTrans" cxnId="{9C873946-CAC2-4420-AFA0-23C11915E5DD}">
      <dgm:prSet/>
      <dgm:spPr/>
      <dgm:t>
        <a:bodyPr/>
        <a:lstStyle/>
        <a:p>
          <a:endParaRPr lang="tr-TR" sz="2400"/>
        </a:p>
      </dgm:t>
    </dgm:pt>
    <dgm:pt modelId="{327DFF7A-BB79-48F2-9C66-0B675B0B8E6B}">
      <dgm:prSet custT="1"/>
      <dgm:spPr/>
      <dgm:t>
        <a:bodyPr/>
        <a:lstStyle/>
        <a:p>
          <a:r>
            <a:rPr lang="tr-TR" sz="2400" dirty="0"/>
            <a:t>Soğutma</a:t>
          </a:r>
        </a:p>
      </dgm:t>
    </dgm:pt>
    <dgm:pt modelId="{F60CD87B-3DF4-4E4D-A382-66D0BCC59937}" type="parTrans" cxnId="{B8D8E513-3666-42DF-892A-C36BD4F7D033}">
      <dgm:prSet/>
      <dgm:spPr/>
      <dgm:t>
        <a:bodyPr/>
        <a:lstStyle/>
        <a:p>
          <a:endParaRPr lang="tr-TR" sz="2400"/>
        </a:p>
      </dgm:t>
    </dgm:pt>
    <dgm:pt modelId="{3AB2A85C-6D5B-4293-BDED-DB862276FB1A}" type="sibTrans" cxnId="{B8D8E513-3666-42DF-892A-C36BD4F7D033}">
      <dgm:prSet/>
      <dgm:spPr/>
      <dgm:t>
        <a:bodyPr/>
        <a:lstStyle/>
        <a:p>
          <a:endParaRPr lang="tr-TR" sz="2400"/>
        </a:p>
      </dgm:t>
    </dgm:pt>
    <dgm:pt modelId="{AE72A1CF-7C23-49FC-ACAD-075C7E79D4C3}">
      <dgm:prSet custT="1"/>
      <dgm:spPr/>
      <dgm:t>
        <a:bodyPr/>
        <a:lstStyle/>
        <a:p>
          <a:r>
            <a:rPr lang="tr-TR" sz="2400" dirty="0"/>
            <a:t>Çok Soğuk</a:t>
          </a:r>
        </a:p>
      </dgm:t>
    </dgm:pt>
    <dgm:pt modelId="{48866583-A71E-4FF2-80E8-82D19F310D0D}" type="parTrans" cxnId="{429FB332-C64C-490E-ADE9-0CBB2E07174D}">
      <dgm:prSet/>
      <dgm:spPr/>
      <dgm:t>
        <a:bodyPr/>
        <a:lstStyle/>
        <a:p>
          <a:endParaRPr lang="tr-TR" sz="2400"/>
        </a:p>
      </dgm:t>
    </dgm:pt>
    <dgm:pt modelId="{879BEEE1-3875-4AA4-969D-E5C424868B7E}" type="sibTrans" cxnId="{429FB332-C64C-490E-ADE9-0CBB2E07174D}">
      <dgm:prSet/>
      <dgm:spPr/>
      <dgm:t>
        <a:bodyPr/>
        <a:lstStyle/>
        <a:p>
          <a:endParaRPr lang="tr-TR" sz="2400"/>
        </a:p>
      </dgm:t>
    </dgm:pt>
    <dgm:pt modelId="{2BF12DA6-82BD-4C26-9725-D58B74328832}">
      <dgm:prSet custT="1"/>
      <dgm:spPr/>
      <dgm:t>
        <a:bodyPr/>
        <a:lstStyle/>
        <a:p>
          <a:r>
            <a:rPr lang="tr-TR" sz="2400" dirty="0"/>
            <a:t>Dondurma</a:t>
          </a:r>
        </a:p>
      </dgm:t>
    </dgm:pt>
    <dgm:pt modelId="{FA77E7DB-0E1F-474E-BA93-6AAC644CB23A}" type="parTrans" cxnId="{34CBDBA2-2456-4B0C-A4E4-ADCEB2D39067}">
      <dgm:prSet/>
      <dgm:spPr/>
      <dgm:t>
        <a:bodyPr/>
        <a:lstStyle/>
        <a:p>
          <a:endParaRPr lang="tr-TR" sz="2400"/>
        </a:p>
      </dgm:t>
    </dgm:pt>
    <dgm:pt modelId="{91C9233A-334E-4882-8C0F-47FBCFE43BBD}" type="sibTrans" cxnId="{34CBDBA2-2456-4B0C-A4E4-ADCEB2D39067}">
      <dgm:prSet/>
      <dgm:spPr/>
      <dgm:t>
        <a:bodyPr/>
        <a:lstStyle/>
        <a:p>
          <a:endParaRPr lang="tr-TR" sz="2400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88BC100E-D4BB-4107-BB07-33D235FE05B7}" type="pres">
      <dgm:prSet presAssocID="{CC80E69F-C6B0-4882-8647-21609B3DFBE2}" presName="Name37" presStyleLbl="parChTrans1D2" presStyleIdx="0" presStyleCnt="4"/>
      <dgm:spPr/>
    </dgm:pt>
    <dgm:pt modelId="{2D1BD9FE-8396-49C0-B079-BB2CF9DD6C30}" type="pres">
      <dgm:prSet presAssocID="{05A55734-777E-4425-827F-F33EC4EA945D}" presName="hierRoot2" presStyleCnt="0">
        <dgm:presLayoutVars>
          <dgm:hierBranch val="l"/>
        </dgm:presLayoutVars>
      </dgm:prSet>
      <dgm:spPr/>
    </dgm:pt>
    <dgm:pt modelId="{41F703CF-F84F-4FEA-9462-C4A5F3768CC8}" type="pres">
      <dgm:prSet presAssocID="{05A55734-777E-4425-827F-F33EC4EA945D}" presName="rootComposite" presStyleCnt="0"/>
      <dgm:spPr/>
    </dgm:pt>
    <dgm:pt modelId="{35D056EE-0506-44F3-81FB-0451E5798D40}" type="pres">
      <dgm:prSet presAssocID="{05A55734-777E-4425-827F-F33EC4EA945D}" presName="rootText" presStyleLbl="node2" presStyleIdx="0" presStyleCnt="4" custScaleY="150199">
        <dgm:presLayoutVars>
          <dgm:chPref val="3"/>
        </dgm:presLayoutVars>
      </dgm:prSet>
      <dgm:spPr/>
    </dgm:pt>
    <dgm:pt modelId="{B787F099-DD1C-484F-9CF5-DDEACBE8458A}" type="pres">
      <dgm:prSet presAssocID="{05A55734-777E-4425-827F-F33EC4EA945D}" presName="rootConnector" presStyleLbl="node2" presStyleIdx="0" presStyleCnt="4"/>
      <dgm:spPr/>
    </dgm:pt>
    <dgm:pt modelId="{88C52F42-9EF7-4E89-AFD9-3D313A872625}" type="pres">
      <dgm:prSet presAssocID="{05A55734-777E-4425-827F-F33EC4EA945D}" presName="hierChild4" presStyleCnt="0"/>
      <dgm:spPr/>
    </dgm:pt>
    <dgm:pt modelId="{7528A379-E215-46B6-A663-4BACBC7CDEDD}" type="pres">
      <dgm:prSet presAssocID="{05A55734-777E-4425-827F-F33EC4EA945D}" presName="hierChild5" presStyleCnt="0"/>
      <dgm:spPr/>
    </dgm:pt>
    <dgm:pt modelId="{3FAA7955-BB6D-48C3-9D7D-FBE254C703EF}" type="pres">
      <dgm:prSet presAssocID="{CB7A9169-8728-45CD-8167-D88F9CEE3EB3}" presName="Name37" presStyleLbl="parChTrans1D2" presStyleIdx="1" presStyleCnt="4"/>
      <dgm:spPr/>
    </dgm:pt>
    <dgm:pt modelId="{F23FE390-E3A9-49C1-ACA7-56587C21106F}" type="pres">
      <dgm:prSet presAssocID="{C7A5ED85-4ACC-44FC-9C29-38BD7EEA3F68}" presName="hierRoot2" presStyleCnt="0">
        <dgm:presLayoutVars>
          <dgm:hierBranch val="init"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1" presStyleCnt="4" custScaleY="150199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1" presStyleCnt="4"/>
      <dgm:spPr/>
    </dgm:pt>
    <dgm:pt modelId="{0A84D183-9E22-44D9-9652-CE789AC27D1B}" type="pres">
      <dgm:prSet presAssocID="{C7A5ED85-4ACC-44FC-9C29-38BD7EEA3F68}" presName="hierChild4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E6E7F05F-8DA4-4428-AE62-6547C91E67CD}" type="pres">
      <dgm:prSet presAssocID="{85DDCC7D-750A-40B0-B237-70CD5374D62F}" presName="Name37" presStyleLbl="parChTrans1D2" presStyleIdx="2" presStyleCnt="4"/>
      <dgm:spPr/>
    </dgm:pt>
    <dgm:pt modelId="{B1594022-5923-4B85-8F8B-36EF66254E44}" type="pres">
      <dgm:prSet presAssocID="{19DBED17-57BD-4737-9EA3-71A8F4387AC1}" presName="hierRoot2" presStyleCnt="0">
        <dgm:presLayoutVars>
          <dgm:hierBranch/>
        </dgm:presLayoutVars>
      </dgm:prSet>
      <dgm:spPr/>
    </dgm:pt>
    <dgm:pt modelId="{FB38C8CD-D912-431B-9C80-F6FD4B8FBE7D}" type="pres">
      <dgm:prSet presAssocID="{19DBED17-57BD-4737-9EA3-71A8F4387AC1}" presName="rootComposite" presStyleCnt="0"/>
      <dgm:spPr/>
    </dgm:pt>
    <dgm:pt modelId="{A71D507F-0A71-433D-9E63-DBDD2168E62D}" type="pres">
      <dgm:prSet presAssocID="{19DBED17-57BD-4737-9EA3-71A8F4387AC1}" presName="rootText" presStyleLbl="node2" presStyleIdx="2" presStyleCnt="4" custScaleY="150199">
        <dgm:presLayoutVars>
          <dgm:chPref val="3"/>
        </dgm:presLayoutVars>
      </dgm:prSet>
      <dgm:spPr/>
    </dgm:pt>
    <dgm:pt modelId="{FFAE0918-E57C-4330-A40D-9F834200DF38}" type="pres">
      <dgm:prSet presAssocID="{19DBED17-57BD-4737-9EA3-71A8F4387AC1}" presName="rootConnector" presStyleLbl="node2" presStyleIdx="2" presStyleCnt="4"/>
      <dgm:spPr/>
    </dgm:pt>
    <dgm:pt modelId="{75071A9C-CBA8-4D01-9A16-7961B52DE258}" type="pres">
      <dgm:prSet presAssocID="{19DBED17-57BD-4737-9EA3-71A8F4387AC1}" presName="hierChild4" presStyleCnt="0"/>
      <dgm:spPr/>
    </dgm:pt>
    <dgm:pt modelId="{C86B063D-B1A5-458F-8245-7270CDCD12D1}" type="pres">
      <dgm:prSet presAssocID="{F60CD87B-3DF4-4E4D-A382-66D0BCC59937}" presName="Name35" presStyleLbl="parChTrans1D3" presStyleIdx="0" presStyleCnt="3"/>
      <dgm:spPr/>
    </dgm:pt>
    <dgm:pt modelId="{0FD700BE-DEAC-47BC-B84A-215B2C9A11AA}" type="pres">
      <dgm:prSet presAssocID="{327DFF7A-BB79-48F2-9C66-0B675B0B8E6B}" presName="hierRoot2" presStyleCnt="0">
        <dgm:presLayoutVars>
          <dgm:hierBranch val="init"/>
        </dgm:presLayoutVars>
      </dgm:prSet>
      <dgm:spPr/>
    </dgm:pt>
    <dgm:pt modelId="{055BA955-5A2D-4F21-AD3D-DFC4A9D8E7BA}" type="pres">
      <dgm:prSet presAssocID="{327DFF7A-BB79-48F2-9C66-0B675B0B8E6B}" presName="rootComposite" presStyleCnt="0"/>
      <dgm:spPr/>
    </dgm:pt>
    <dgm:pt modelId="{3797352A-7B49-4ADF-8F2B-3AF527EAC6AE}" type="pres">
      <dgm:prSet presAssocID="{327DFF7A-BB79-48F2-9C66-0B675B0B8E6B}" presName="rootText" presStyleLbl="node3" presStyleIdx="0" presStyleCnt="3">
        <dgm:presLayoutVars>
          <dgm:chPref val="3"/>
        </dgm:presLayoutVars>
      </dgm:prSet>
      <dgm:spPr/>
    </dgm:pt>
    <dgm:pt modelId="{55E9353E-12C2-471E-9808-F2AFB3F62AD9}" type="pres">
      <dgm:prSet presAssocID="{327DFF7A-BB79-48F2-9C66-0B675B0B8E6B}" presName="rootConnector" presStyleLbl="node3" presStyleIdx="0" presStyleCnt="3"/>
      <dgm:spPr/>
    </dgm:pt>
    <dgm:pt modelId="{14B28612-AAC2-4798-A9D4-012615CD5266}" type="pres">
      <dgm:prSet presAssocID="{327DFF7A-BB79-48F2-9C66-0B675B0B8E6B}" presName="hierChild4" presStyleCnt="0"/>
      <dgm:spPr/>
    </dgm:pt>
    <dgm:pt modelId="{BE75613E-EA7B-493D-BE37-3893D1260CAD}" type="pres">
      <dgm:prSet presAssocID="{327DFF7A-BB79-48F2-9C66-0B675B0B8E6B}" presName="hierChild5" presStyleCnt="0"/>
      <dgm:spPr/>
    </dgm:pt>
    <dgm:pt modelId="{2BC0ECC4-DD33-43B8-BE4E-AB1C5244200D}" type="pres">
      <dgm:prSet presAssocID="{48866583-A71E-4FF2-80E8-82D19F310D0D}" presName="Name35" presStyleLbl="parChTrans1D3" presStyleIdx="1" presStyleCnt="3"/>
      <dgm:spPr/>
    </dgm:pt>
    <dgm:pt modelId="{BBA3DFA2-333B-4DA7-BF5F-A76C0FB4A549}" type="pres">
      <dgm:prSet presAssocID="{AE72A1CF-7C23-49FC-ACAD-075C7E79D4C3}" presName="hierRoot2" presStyleCnt="0">
        <dgm:presLayoutVars>
          <dgm:hierBranch val="init"/>
        </dgm:presLayoutVars>
      </dgm:prSet>
      <dgm:spPr/>
    </dgm:pt>
    <dgm:pt modelId="{23501AA8-1DC5-484D-BC87-206788E9C65B}" type="pres">
      <dgm:prSet presAssocID="{AE72A1CF-7C23-49FC-ACAD-075C7E79D4C3}" presName="rootComposite" presStyleCnt="0"/>
      <dgm:spPr/>
    </dgm:pt>
    <dgm:pt modelId="{64C04F7A-D546-4FA5-B84E-BB99077949AD}" type="pres">
      <dgm:prSet presAssocID="{AE72A1CF-7C23-49FC-ACAD-075C7E79D4C3}" presName="rootText" presStyleLbl="node3" presStyleIdx="1" presStyleCnt="3">
        <dgm:presLayoutVars>
          <dgm:chPref val="3"/>
        </dgm:presLayoutVars>
      </dgm:prSet>
      <dgm:spPr/>
    </dgm:pt>
    <dgm:pt modelId="{14174E81-2170-4FEC-B69D-89DBEB0CE3D8}" type="pres">
      <dgm:prSet presAssocID="{AE72A1CF-7C23-49FC-ACAD-075C7E79D4C3}" presName="rootConnector" presStyleLbl="node3" presStyleIdx="1" presStyleCnt="3"/>
      <dgm:spPr/>
    </dgm:pt>
    <dgm:pt modelId="{97AE0FAC-6700-465C-BC73-29FE7E65E605}" type="pres">
      <dgm:prSet presAssocID="{AE72A1CF-7C23-49FC-ACAD-075C7E79D4C3}" presName="hierChild4" presStyleCnt="0"/>
      <dgm:spPr/>
    </dgm:pt>
    <dgm:pt modelId="{E5FC32A7-FD71-4609-B7DE-23288C30FB80}" type="pres">
      <dgm:prSet presAssocID="{AE72A1CF-7C23-49FC-ACAD-075C7E79D4C3}" presName="hierChild5" presStyleCnt="0"/>
      <dgm:spPr/>
    </dgm:pt>
    <dgm:pt modelId="{3307DB1A-9936-40E6-A81A-92467D5A743F}" type="pres">
      <dgm:prSet presAssocID="{FA77E7DB-0E1F-474E-BA93-6AAC644CB23A}" presName="Name35" presStyleLbl="parChTrans1D3" presStyleIdx="2" presStyleCnt="3"/>
      <dgm:spPr/>
    </dgm:pt>
    <dgm:pt modelId="{E160F54E-5B56-4FCB-BB33-57CDF1299537}" type="pres">
      <dgm:prSet presAssocID="{2BF12DA6-82BD-4C26-9725-D58B74328832}" presName="hierRoot2" presStyleCnt="0">
        <dgm:presLayoutVars>
          <dgm:hierBranch val="init"/>
        </dgm:presLayoutVars>
      </dgm:prSet>
      <dgm:spPr/>
    </dgm:pt>
    <dgm:pt modelId="{085E29EF-845A-4BB4-BA33-45139206194A}" type="pres">
      <dgm:prSet presAssocID="{2BF12DA6-82BD-4C26-9725-D58B74328832}" presName="rootComposite" presStyleCnt="0"/>
      <dgm:spPr/>
    </dgm:pt>
    <dgm:pt modelId="{28A57B3A-88B2-4993-8DBF-B48EC982B19D}" type="pres">
      <dgm:prSet presAssocID="{2BF12DA6-82BD-4C26-9725-D58B74328832}" presName="rootText" presStyleLbl="node3" presStyleIdx="2" presStyleCnt="3">
        <dgm:presLayoutVars>
          <dgm:chPref val="3"/>
        </dgm:presLayoutVars>
      </dgm:prSet>
      <dgm:spPr/>
    </dgm:pt>
    <dgm:pt modelId="{C018AD5D-7593-4DEE-AEE6-10A63D022485}" type="pres">
      <dgm:prSet presAssocID="{2BF12DA6-82BD-4C26-9725-D58B74328832}" presName="rootConnector" presStyleLbl="node3" presStyleIdx="2" presStyleCnt="3"/>
      <dgm:spPr/>
    </dgm:pt>
    <dgm:pt modelId="{A214032E-07BF-41F3-8964-DFE6B87F132F}" type="pres">
      <dgm:prSet presAssocID="{2BF12DA6-82BD-4C26-9725-D58B74328832}" presName="hierChild4" presStyleCnt="0"/>
      <dgm:spPr/>
    </dgm:pt>
    <dgm:pt modelId="{0B4E94A1-11F9-40EB-B3C3-DC6DB646A2B8}" type="pres">
      <dgm:prSet presAssocID="{2BF12DA6-82BD-4C26-9725-D58B74328832}" presName="hierChild5" presStyleCnt="0"/>
      <dgm:spPr/>
    </dgm:pt>
    <dgm:pt modelId="{8839DD24-6964-44FA-BA15-FB137F381DB8}" type="pres">
      <dgm:prSet presAssocID="{19DBED17-57BD-4737-9EA3-71A8F4387AC1}" presName="hierChild5" presStyleCnt="0"/>
      <dgm:spPr/>
    </dgm:pt>
    <dgm:pt modelId="{0E843AC2-0177-4043-9CBC-1B6636EB1563}" type="pres">
      <dgm:prSet presAssocID="{E11120DD-5DDC-43F8-B94F-FC9CA87E12F1}" presName="Name37" presStyleLbl="parChTrans1D2" presStyleIdx="3" presStyleCnt="4"/>
      <dgm:spPr/>
    </dgm:pt>
    <dgm:pt modelId="{E9E81F76-A84D-4BA4-A948-974C47B72B69}" type="pres">
      <dgm:prSet presAssocID="{67B5C091-FA3E-476C-9255-4C15ECA89B51}" presName="hierRoot2" presStyleCnt="0">
        <dgm:presLayoutVars>
          <dgm:hierBranch val="init"/>
        </dgm:presLayoutVars>
      </dgm:prSet>
      <dgm:spPr/>
    </dgm:pt>
    <dgm:pt modelId="{08AF6CFE-2EB3-4C09-8F56-6F1C91593CFB}" type="pres">
      <dgm:prSet presAssocID="{67B5C091-FA3E-476C-9255-4C15ECA89B51}" presName="rootComposite" presStyleCnt="0"/>
      <dgm:spPr/>
    </dgm:pt>
    <dgm:pt modelId="{AAD2204E-CC92-4C55-BA20-067DED1315D6}" type="pres">
      <dgm:prSet presAssocID="{67B5C091-FA3E-476C-9255-4C15ECA89B51}" presName="rootText" presStyleLbl="node2" presStyleIdx="3" presStyleCnt="4" custScaleY="150199">
        <dgm:presLayoutVars>
          <dgm:chPref val="3"/>
        </dgm:presLayoutVars>
      </dgm:prSet>
      <dgm:spPr/>
    </dgm:pt>
    <dgm:pt modelId="{333F6B35-AC03-4DC6-84CB-FAFDD8F46BE8}" type="pres">
      <dgm:prSet presAssocID="{67B5C091-FA3E-476C-9255-4C15ECA89B51}" presName="rootConnector" presStyleLbl="node2" presStyleIdx="3" presStyleCnt="4"/>
      <dgm:spPr/>
    </dgm:pt>
    <dgm:pt modelId="{24CE914A-2392-4D2E-A86C-1080BBB66BB0}" type="pres">
      <dgm:prSet presAssocID="{67B5C091-FA3E-476C-9255-4C15ECA89B51}" presName="hierChild4" presStyleCnt="0"/>
      <dgm:spPr/>
    </dgm:pt>
    <dgm:pt modelId="{33F1F027-A413-4597-AD72-8E9D19C65806}" type="pres">
      <dgm:prSet presAssocID="{67B5C091-FA3E-476C-9255-4C15ECA89B51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B8D8E513-3666-42DF-892A-C36BD4F7D033}" srcId="{19DBED17-57BD-4737-9EA3-71A8F4387AC1}" destId="{327DFF7A-BB79-48F2-9C66-0B675B0B8E6B}" srcOrd="0" destOrd="0" parTransId="{F60CD87B-3DF4-4E4D-A382-66D0BCC59937}" sibTransId="{3AB2A85C-6D5B-4293-BDED-DB862276FB1A}"/>
    <dgm:cxn modelId="{DBA64D14-F938-4D88-9414-34FFA0111D56}" type="presOf" srcId="{67B5C091-FA3E-476C-9255-4C15ECA89B51}" destId="{333F6B35-AC03-4DC6-84CB-FAFDD8F46BE8}" srcOrd="1" destOrd="0" presId="urn:microsoft.com/office/officeart/2005/8/layout/orgChart1"/>
    <dgm:cxn modelId="{25A34519-1AAD-41C1-A13E-2F9A6FDD63AB}" type="presOf" srcId="{FA77E7DB-0E1F-474E-BA93-6AAC644CB23A}" destId="{3307DB1A-9936-40E6-A81A-92467D5A743F}" srcOrd="0" destOrd="0" presId="urn:microsoft.com/office/officeart/2005/8/layout/orgChart1"/>
    <dgm:cxn modelId="{82067519-B2C8-4CF0-BA9D-8CB395F6195A}" type="presOf" srcId="{48866583-A71E-4FF2-80E8-82D19F310D0D}" destId="{2BC0ECC4-DD33-43B8-BE4E-AB1C5244200D}" srcOrd="0" destOrd="0" presId="urn:microsoft.com/office/officeart/2005/8/layout/orgChart1"/>
    <dgm:cxn modelId="{EE77EF1B-0E4C-42EF-8D4D-6DF40D19C5AA}" srcId="{96DC076F-C71E-4664-BFF5-7CD3E68646A8}" destId="{05A55734-777E-4425-827F-F33EC4EA945D}" srcOrd="0" destOrd="0" parTransId="{CC80E69F-C6B0-4882-8647-21609B3DFBE2}" sibTransId="{49922AC0-32ED-497E-A765-9F3CC0D6085C}"/>
    <dgm:cxn modelId="{429FB332-C64C-490E-ADE9-0CBB2E07174D}" srcId="{19DBED17-57BD-4737-9EA3-71A8F4387AC1}" destId="{AE72A1CF-7C23-49FC-ACAD-075C7E79D4C3}" srcOrd="1" destOrd="0" parTransId="{48866583-A71E-4FF2-80E8-82D19F310D0D}" sibTransId="{879BEEE1-3875-4AA4-969D-E5C424868B7E}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2970713B-5FC0-4DD0-95BA-E5C50C6D94E6}" type="presOf" srcId="{2BF12DA6-82BD-4C26-9725-D58B74328832}" destId="{C018AD5D-7593-4DEE-AEE6-10A63D022485}" srcOrd="1" destOrd="0" presId="urn:microsoft.com/office/officeart/2005/8/layout/orgChart1"/>
    <dgm:cxn modelId="{384A8F3C-6DC7-4201-B210-94D8335802B0}" type="presOf" srcId="{CC80E69F-C6B0-4882-8647-21609B3DFBE2}" destId="{88BC100E-D4BB-4107-BB07-33D235FE05B7}" srcOrd="0" destOrd="0" presId="urn:microsoft.com/office/officeart/2005/8/layout/orgChart1"/>
    <dgm:cxn modelId="{CA12BE64-40B1-4403-9C73-FF603B86D40D}" type="presOf" srcId="{05A55734-777E-4425-827F-F33EC4EA945D}" destId="{35D056EE-0506-44F3-81FB-0451E5798D40}" srcOrd="0" destOrd="0" presId="urn:microsoft.com/office/officeart/2005/8/layout/orgChart1"/>
    <dgm:cxn modelId="{9C873946-CAC2-4420-AFA0-23C11915E5DD}" srcId="{96DC076F-C71E-4664-BFF5-7CD3E68646A8}" destId="{67B5C091-FA3E-476C-9255-4C15ECA89B51}" srcOrd="3" destOrd="0" parTransId="{E11120DD-5DDC-43F8-B94F-FC9CA87E12F1}" sibTransId="{9EA27AA9-4584-460B-A929-4C978ED98919}"/>
    <dgm:cxn modelId="{86B76B47-3F91-40F0-8804-0E406B2C4F15}" type="presOf" srcId="{AE72A1CF-7C23-49FC-ACAD-075C7E79D4C3}" destId="{14174E81-2170-4FEC-B69D-89DBEB0CE3D8}" srcOrd="1" destOrd="0" presId="urn:microsoft.com/office/officeart/2005/8/layout/orgChart1"/>
    <dgm:cxn modelId="{19E58A69-0384-4CFA-88CA-DDCCEA3CA5D5}" type="presOf" srcId="{327DFF7A-BB79-48F2-9C66-0B675B0B8E6B}" destId="{55E9353E-12C2-471E-9808-F2AFB3F62AD9}" srcOrd="1" destOrd="0" presId="urn:microsoft.com/office/officeart/2005/8/layout/orgChart1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B3677172-A47E-4F8D-80B3-26B14632089C}" srcId="{96DC076F-C71E-4664-BFF5-7CD3E68646A8}" destId="{19DBED17-57BD-4737-9EA3-71A8F4387AC1}" srcOrd="2" destOrd="0" parTransId="{85DDCC7D-750A-40B0-B237-70CD5374D62F}" sibTransId="{2585440B-C17F-4B43-8D1C-6403851433EC}"/>
    <dgm:cxn modelId="{DC27D255-B85B-49FD-87F5-F9E4D4BB3B19}" type="presOf" srcId="{2BF12DA6-82BD-4C26-9725-D58B74328832}" destId="{28A57B3A-88B2-4993-8DBF-B48EC982B19D}" srcOrd="0" destOrd="0" presId="urn:microsoft.com/office/officeart/2005/8/layout/orgChart1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93BB1888-F2E8-4E9E-BCA3-050A97DFBC84}" type="presOf" srcId="{E11120DD-5DDC-43F8-B94F-FC9CA87E12F1}" destId="{0E843AC2-0177-4043-9CBC-1B6636EB1563}" srcOrd="0" destOrd="0" presId="urn:microsoft.com/office/officeart/2005/8/layout/orgChart1"/>
    <dgm:cxn modelId="{8B59708B-E602-4091-B7F3-42E1808A20EC}" type="presOf" srcId="{327DFF7A-BB79-48F2-9C66-0B675B0B8E6B}" destId="{3797352A-7B49-4ADF-8F2B-3AF527EAC6AE}" srcOrd="0" destOrd="0" presId="urn:microsoft.com/office/officeart/2005/8/layout/orgChart1"/>
    <dgm:cxn modelId="{15901B8D-FD76-444C-BD5C-DA72BB5C0081}" type="presOf" srcId="{05A55734-777E-4425-827F-F33EC4EA945D}" destId="{B787F099-DD1C-484F-9CF5-DDEACBE8458A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34CBDBA2-2456-4B0C-A4E4-ADCEB2D39067}" srcId="{19DBED17-57BD-4737-9EA3-71A8F4387AC1}" destId="{2BF12DA6-82BD-4C26-9725-D58B74328832}" srcOrd="2" destOrd="0" parTransId="{FA77E7DB-0E1F-474E-BA93-6AAC644CB23A}" sibTransId="{91C9233A-334E-4882-8C0F-47FBCFE43BBD}"/>
    <dgm:cxn modelId="{3B96A5B7-4548-4C93-8EF0-6F3D43B43029}" type="presOf" srcId="{19DBED17-57BD-4737-9EA3-71A8F4387AC1}" destId="{A71D507F-0A71-433D-9E63-DBDD2168E62D}" srcOrd="0" destOrd="0" presId="urn:microsoft.com/office/officeart/2005/8/layout/orgChart1"/>
    <dgm:cxn modelId="{9DF99DBF-E6DA-4A03-8618-995943D5B37A}" type="presOf" srcId="{F60CD87B-3DF4-4E4D-A382-66D0BCC59937}" destId="{C86B063D-B1A5-458F-8245-7270CDCD12D1}" srcOrd="0" destOrd="0" presId="urn:microsoft.com/office/officeart/2005/8/layout/orgChart1"/>
    <dgm:cxn modelId="{0BD4F8C0-B928-495F-8F5C-FCB407B0F451}" type="presOf" srcId="{85DDCC7D-750A-40B0-B237-70CD5374D62F}" destId="{E6E7F05F-8DA4-4428-AE62-6547C91E67CD}" srcOrd="0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EE9398C6-571C-441D-895A-0BF616AF614C}" type="presOf" srcId="{AE72A1CF-7C23-49FC-ACAD-075C7E79D4C3}" destId="{64C04F7A-D546-4FA5-B84E-BB99077949AD}" srcOrd="0" destOrd="0" presId="urn:microsoft.com/office/officeart/2005/8/layout/orgChart1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0C7D08D6-4819-4831-A3FD-7DDD67C75ABE}" type="presOf" srcId="{67B5C091-FA3E-476C-9255-4C15ECA89B51}" destId="{AAD2204E-CC92-4C55-BA20-067DED1315D6}" srcOrd="0" destOrd="0" presId="urn:microsoft.com/office/officeart/2005/8/layout/orgChart1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AB7C80DF-4BAC-41D0-953F-04F4A1ED31F8}" type="presOf" srcId="{19DBED17-57BD-4737-9EA3-71A8F4387AC1}" destId="{FFAE0918-E57C-4330-A40D-9F834200DF38}" srcOrd="1" destOrd="0" presId="urn:microsoft.com/office/officeart/2005/8/layout/orgChart1"/>
    <dgm:cxn modelId="{3F3729FA-16FA-49AE-AA24-78E4571C3C0D}" srcId="{96DC076F-C71E-4664-BFF5-7CD3E68646A8}" destId="{C7A5ED85-4ACC-44FC-9C29-38BD7EEA3F68}" srcOrd="1" destOrd="0" parTransId="{CB7A9169-8728-45CD-8167-D88F9CEE3EB3}" sibTransId="{C10977BA-7084-474B-805C-616C1B9DDA26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157CD556-F55E-48C0-979C-B15B3D89DDC8}" type="presParOf" srcId="{E69D68D2-C136-4061-A4A7-F978485DF6FE}" destId="{88BC100E-D4BB-4107-BB07-33D235FE05B7}" srcOrd="0" destOrd="0" presId="urn:microsoft.com/office/officeart/2005/8/layout/orgChart1"/>
    <dgm:cxn modelId="{784AD5B7-F0B7-4319-B926-7C72E6650050}" type="presParOf" srcId="{E69D68D2-C136-4061-A4A7-F978485DF6FE}" destId="{2D1BD9FE-8396-49C0-B079-BB2CF9DD6C30}" srcOrd="1" destOrd="0" presId="urn:microsoft.com/office/officeart/2005/8/layout/orgChart1"/>
    <dgm:cxn modelId="{B9E27108-7DBF-4890-93DB-8A6B1BE83EC2}" type="presParOf" srcId="{2D1BD9FE-8396-49C0-B079-BB2CF9DD6C30}" destId="{41F703CF-F84F-4FEA-9462-C4A5F3768CC8}" srcOrd="0" destOrd="0" presId="urn:microsoft.com/office/officeart/2005/8/layout/orgChart1"/>
    <dgm:cxn modelId="{417CA17A-7FD3-4416-8C51-E27AFDF77F12}" type="presParOf" srcId="{41F703CF-F84F-4FEA-9462-C4A5F3768CC8}" destId="{35D056EE-0506-44F3-81FB-0451E5798D40}" srcOrd="0" destOrd="0" presId="urn:microsoft.com/office/officeart/2005/8/layout/orgChart1"/>
    <dgm:cxn modelId="{E1847474-4972-4371-8177-C1BF145ED031}" type="presParOf" srcId="{41F703CF-F84F-4FEA-9462-C4A5F3768CC8}" destId="{B787F099-DD1C-484F-9CF5-DDEACBE8458A}" srcOrd="1" destOrd="0" presId="urn:microsoft.com/office/officeart/2005/8/layout/orgChart1"/>
    <dgm:cxn modelId="{8CA47950-811F-476E-B766-34AA1CB8709B}" type="presParOf" srcId="{2D1BD9FE-8396-49C0-B079-BB2CF9DD6C30}" destId="{88C52F42-9EF7-4E89-AFD9-3D313A872625}" srcOrd="1" destOrd="0" presId="urn:microsoft.com/office/officeart/2005/8/layout/orgChart1"/>
    <dgm:cxn modelId="{ADECCDA6-3C7A-4D84-A9F2-7DF66229E70B}" type="presParOf" srcId="{2D1BD9FE-8396-49C0-B079-BB2CF9DD6C30}" destId="{7528A379-E215-46B6-A663-4BACBC7CDEDD}" srcOrd="2" destOrd="0" presId="urn:microsoft.com/office/officeart/2005/8/layout/orgChart1"/>
    <dgm:cxn modelId="{6CA109E5-5019-4C5B-84AC-002101D23981}" type="presParOf" srcId="{E69D68D2-C136-4061-A4A7-F978485DF6FE}" destId="{3FAA7955-BB6D-48C3-9D7D-FBE254C703EF}" srcOrd="2" destOrd="0" presId="urn:microsoft.com/office/officeart/2005/8/layout/orgChart1"/>
    <dgm:cxn modelId="{161DDF08-99F0-43DD-A821-D71C4A065A7F}" type="presParOf" srcId="{E69D68D2-C136-4061-A4A7-F978485DF6FE}" destId="{F23FE390-E3A9-49C1-ACA7-56587C21106F}" srcOrd="3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0E742746-97FE-410F-956F-373D7087C811}" type="presParOf" srcId="{E69D68D2-C136-4061-A4A7-F978485DF6FE}" destId="{E6E7F05F-8DA4-4428-AE62-6547C91E67CD}" srcOrd="4" destOrd="0" presId="urn:microsoft.com/office/officeart/2005/8/layout/orgChart1"/>
    <dgm:cxn modelId="{EB615A5C-054B-4C63-8CD1-C810E3264A29}" type="presParOf" srcId="{E69D68D2-C136-4061-A4A7-F978485DF6FE}" destId="{B1594022-5923-4B85-8F8B-36EF66254E44}" srcOrd="5" destOrd="0" presId="urn:microsoft.com/office/officeart/2005/8/layout/orgChart1"/>
    <dgm:cxn modelId="{F528E989-2F74-4C4C-A1CE-40369D31B7C0}" type="presParOf" srcId="{B1594022-5923-4B85-8F8B-36EF66254E44}" destId="{FB38C8CD-D912-431B-9C80-F6FD4B8FBE7D}" srcOrd="0" destOrd="0" presId="urn:microsoft.com/office/officeart/2005/8/layout/orgChart1"/>
    <dgm:cxn modelId="{452D27C2-FD7C-410A-9E09-254DDB689B99}" type="presParOf" srcId="{FB38C8CD-D912-431B-9C80-F6FD4B8FBE7D}" destId="{A71D507F-0A71-433D-9E63-DBDD2168E62D}" srcOrd="0" destOrd="0" presId="urn:microsoft.com/office/officeart/2005/8/layout/orgChart1"/>
    <dgm:cxn modelId="{2AA00119-3430-45BB-AAB7-4845CCDDDF4B}" type="presParOf" srcId="{FB38C8CD-D912-431B-9C80-F6FD4B8FBE7D}" destId="{FFAE0918-E57C-4330-A40D-9F834200DF38}" srcOrd="1" destOrd="0" presId="urn:microsoft.com/office/officeart/2005/8/layout/orgChart1"/>
    <dgm:cxn modelId="{ED819396-E7FC-4514-AEB1-91C541B76F9F}" type="presParOf" srcId="{B1594022-5923-4B85-8F8B-36EF66254E44}" destId="{75071A9C-CBA8-4D01-9A16-7961B52DE258}" srcOrd="1" destOrd="0" presId="urn:microsoft.com/office/officeart/2005/8/layout/orgChart1"/>
    <dgm:cxn modelId="{5EE40033-3600-48EE-90D2-8B98E06E947F}" type="presParOf" srcId="{75071A9C-CBA8-4D01-9A16-7961B52DE258}" destId="{C86B063D-B1A5-458F-8245-7270CDCD12D1}" srcOrd="0" destOrd="0" presId="urn:microsoft.com/office/officeart/2005/8/layout/orgChart1"/>
    <dgm:cxn modelId="{27A6ACC4-1F1F-40C2-A1CD-186CB8D86665}" type="presParOf" srcId="{75071A9C-CBA8-4D01-9A16-7961B52DE258}" destId="{0FD700BE-DEAC-47BC-B84A-215B2C9A11AA}" srcOrd="1" destOrd="0" presId="urn:microsoft.com/office/officeart/2005/8/layout/orgChart1"/>
    <dgm:cxn modelId="{7A09F46D-5FC3-46D3-B2EA-04BA330E4F60}" type="presParOf" srcId="{0FD700BE-DEAC-47BC-B84A-215B2C9A11AA}" destId="{055BA955-5A2D-4F21-AD3D-DFC4A9D8E7BA}" srcOrd="0" destOrd="0" presId="urn:microsoft.com/office/officeart/2005/8/layout/orgChart1"/>
    <dgm:cxn modelId="{D0225580-AFA1-4745-BB1B-FBCC2C0ACD8E}" type="presParOf" srcId="{055BA955-5A2D-4F21-AD3D-DFC4A9D8E7BA}" destId="{3797352A-7B49-4ADF-8F2B-3AF527EAC6AE}" srcOrd="0" destOrd="0" presId="urn:microsoft.com/office/officeart/2005/8/layout/orgChart1"/>
    <dgm:cxn modelId="{07F461F6-AA67-4C11-A8F7-416354D9F727}" type="presParOf" srcId="{055BA955-5A2D-4F21-AD3D-DFC4A9D8E7BA}" destId="{55E9353E-12C2-471E-9808-F2AFB3F62AD9}" srcOrd="1" destOrd="0" presId="urn:microsoft.com/office/officeart/2005/8/layout/orgChart1"/>
    <dgm:cxn modelId="{20C4B15D-DC81-41C6-95AF-A8C85D1D0E51}" type="presParOf" srcId="{0FD700BE-DEAC-47BC-B84A-215B2C9A11AA}" destId="{14B28612-AAC2-4798-A9D4-012615CD5266}" srcOrd="1" destOrd="0" presId="urn:microsoft.com/office/officeart/2005/8/layout/orgChart1"/>
    <dgm:cxn modelId="{EF3AAD55-1D6B-4F69-9871-85FF1F60371C}" type="presParOf" srcId="{0FD700BE-DEAC-47BC-B84A-215B2C9A11AA}" destId="{BE75613E-EA7B-493D-BE37-3893D1260CAD}" srcOrd="2" destOrd="0" presId="urn:microsoft.com/office/officeart/2005/8/layout/orgChart1"/>
    <dgm:cxn modelId="{31A2550D-70D4-4748-BA64-70420742B506}" type="presParOf" srcId="{75071A9C-CBA8-4D01-9A16-7961B52DE258}" destId="{2BC0ECC4-DD33-43B8-BE4E-AB1C5244200D}" srcOrd="2" destOrd="0" presId="urn:microsoft.com/office/officeart/2005/8/layout/orgChart1"/>
    <dgm:cxn modelId="{5D8CF6E4-B062-4097-8177-5A4C12251105}" type="presParOf" srcId="{75071A9C-CBA8-4D01-9A16-7961B52DE258}" destId="{BBA3DFA2-333B-4DA7-BF5F-A76C0FB4A549}" srcOrd="3" destOrd="0" presId="urn:microsoft.com/office/officeart/2005/8/layout/orgChart1"/>
    <dgm:cxn modelId="{60B4C03D-C4B1-4070-92E3-51FE4CCA524A}" type="presParOf" srcId="{BBA3DFA2-333B-4DA7-BF5F-A76C0FB4A549}" destId="{23501AA8-1DC5-484D-BC87-206788E9C65B}" srcOrd="0" destOrd="0" presId="urn:microsoft.com/office/officeart/2005/8/layout/orgChart1"/>
    <dgm:cxn modelId="{E00EF440-B5F0-4694-A73D-A6DC6CB1325E}" type="presParOf" srcId="{23501AA8-1DC5-484D-BC87-206788E9C65B}" destId="{64C04F7A-D546-4FA5-B84E-BB99077949AD}" srcOrd="0" destOrd="0" presId="urn:microsoft.com/office/officeart/2005/8/layout/orgChart1"/>
    <dgm:cxn modelId="{5C04B1C0-7C1B-4AA8-A0CC-E8658D3437AD}" type="presParOf" srcId="{23501AA8-1DC5-484D-BC87-206788E9C65B}" destId="{14174E81-2170-4FEC-B69D-89DBEB0CE3D8}" srcOrd="1" destOrd="0" presId="urn:microsoft.com/office/officeart/2005/8/layout/orgChart1"/>
    <dgm:cxn modelId="{EC7E1C50-525D-4691-8DF4-B924027CBC05}" type="presParOf" srcId="{BBA3DFA2-333B-4DA7-BF5F-A76C0FB4A549}" destId="{97AE0FAC-6700-465C-BC73-29FE7E65E605}" srcOrd="1" destOrd="0" presId="urn:microsoft.com/office/officeart/2005/8/layout/orgChart1"/>
    <dgm:cxn modelId="{77D8CD5F-A7F2-4BDE-923E-F3AC1321B068}" type="presParOf" srcId="{BBA3DFA2-333B-4DA7-BF5F-A76C0FB4A549}" destId="{E5FC32A7-FD71-4609-B7DE-23288C30FB80}" srcOrd="2" destOrd="0" presId="urn:microsoft.com/office/officeart/2005/8/layout/orgChart1"/>
    <dgm:cxn modelId="{6D40647C-F745-4C88-B78C-78F4183BAFAA}" type="presParOf" srcId="{75071A9C-CBA8-4D01-9A16-7961B52DE258}" destId="{3307DB1A-9936-40E6-A81A-92467D5A743F}" srcOrd="4" destOrd="0" presId="urn:microsoft.com/office/officeart/2005/8/layout/orgChart1"/>
    <dgm:cxn modelId="{239921DE-66B3-43EF-A8DE-579CBAF9893E}" type="presParOf" srcId="{75071A9C-CBA8-4D01-9A16-7961B52DE258}" destId="{E160F54E-5B56-4FCB-BB33-57CDF1299537}" srcOrd="5" destOrd="0" presId="urn:microsoft.com/office/officeart/2005/8/layout/orgChart1"/>
    <dgm:cxn modelId="{2C82F2A3-9F90-4319-A98E-EB11949F340D}" type="presParOf" srcId="{E160F54E-5B56-4FCB-BB33-57CDF1299537}" destId="{085E29EF-845A-4BB4-BA33-45139206194A}" srcOrd="0" destOrd="0" presId="urn:microsoft.com/office/officeart/2005/8/layout/orgChart1"/>
    <dgm:cxn modelId="{7CF5F3E1-9692-4275-B2F2-8ABC017BBD21}" type="presParOf" srcId="{085E29EF-845A-4BB4-BA33-45139206194A}" destId="{28A57B3A-88B2-4993-8DBF-B48EC982B19D}" srcOrd="0" destOrd="0" presId="urn:microsoft.com/office/officeart/2005/8/layout/orgChart1"/>
    <dgm:cxn modelId="{E73210DA-C358-4D21-B1FD-65CA478D71C8}" type="presParOf" srcId="{085E29EF-845A-4BB4-BA33-45139206194A}" destId="{C018AD5D-7593-4DEE-AEE6-10A63D022485}" srcOrd="1" destOrd="0" presId="urn:microsoft.com/office/officeart/2005/8/layout/orgChart1"/>
    <dgm:cxn modelId="{9BE46F84-2131-4EDC-8136-D3F805EDFE25}" type="presParOf" srcId="{E160F54E-5B56-4FCB-BB33-57CDF1299537}" destId="{A214032E-07BF-41F3-8964-DFE6B87F132F}" srcOrd="1" destOrd="0" presId="urn:microsoft.com/office/officeart/2005/8/layout/orgChart1"/>
    <dgm:cxn modelId="{168D77CC-F728-4936-A80D-E7D2A74359E0}" type="presParOf" srcId="{E160F54E-5B56-4FCB-BB33-57CDF1299537}" destId="{0B4E94A1-11F9-40EB-B3C3-DC6DB646A2B8}" srcOrd="2" destOrd="0" presId="urn:microsoft.com/office/officeart/2005/8/layout/orgChart1"/>
    <dgm:cxn modelId="{B1C21BF1-B91E-4B88-9FE4-3C9DE62BC1BA}" type="presParOf" srcId="{B1594022-5923-4B85-8F8B-36EF66254E44}" destId="{8839DD24-6964-44FA-BA15-FB137F381DB8}" srcOrd="2" destOrd="0" presId="urn:microsoft.com/office/officeart/2005/8/layout/orgChart1"/>
    <dgm:cxn modelId="{83CA0714-675C-4C2F-907D-D623128B4ED7}" type="presParOf" srcId="{E69D68D2-C136-4061-A4A7-F978485DF6FE}" destId="{0E843AC2-0177-4043-9CBC-1B6636EB1563}" srcOrd="6" destOrd="0" presId="urn:microsoft.com/office/officeart/2005/8/layout/orgChart1"/>
    <dgm:cxn modelId="{ECAC930E-E576-44BA-9EA1-DAC880B69103}" type="presParOf" srcId="{E69D68D2-C136-4061-A4A7-F978485DF6FE}" destId="{E9E81F76-A84D-4BA4-A948-974C47B72B69}" srcOrd="7" destOrd="0" presId="urn:microsoft.com/office/officeart/2005/8/layout/orgChart1"/>
    <dgm:cxn modelId="{D3E54797-F397-4C2E-B89A-D08E0A6BECB9}" type="presParOf" srcId="{E9E81F76-A84D-4BA4-A948-974C47B72B69}" destId="{08AF6CFE-2EB3-4C09-8F56-6F1C91593CFB}" srcOrd="0" destOrd="0" presId="urn:microsoft.com/office/officeart/2005/8/layout/orgChart1"/>
    <dgm:cxn modelId="{2EFB9943-6FEA-423A-969C-11E1160F4323}" type="presParOf" srcId="{08AF6CFE-2EB3-4C09-8F56-6F1C91593CFB}" destId="{AAD2204E-CC92-4C55-BA20-067DED1315D6}" srcOrd="0" destOrd="0" presId="urn:microsoft.com/office/officeart/2005/8/layout/orgChart1"/>
    <dgm:cxn modelId="{7E750760-6266-49B8-A6A6-A24C88C45047}" type="presParOf" srcId="{08AF6CFE-2EB3-4C09-8F56-6F1C91593CFB}" destId="{333F6B35-AC03-4DC6-84CB-FAFDD8F46BE8}" srcOrd="1" destOrd="0" presId="urn:microsoft.com/office/officeart/2005/8/layout/orgChart1"/>
    <dgm:cxn modelId="{534B1887-E3A6-4EFC-A165-AB8F0EE9F16D}" type="presParOf" srcId="{E9E81F76-A84D-4BA4-A948-974C47B72B69}" destId="{24CE914A-2392-4D2E-A86C-1080BBB66BB0}" srcOrd="1" destOrd="0" presId="urn:microsoft.com/office/officeart/2005/8/layout/orgChart1"/>
    <dgm:cxn modelId="{069A3C55-AC92-4DA1-ABED-7418791157E6}" type="presParOf" srcId="{E9E81F76-A84D-4BA4-A948-974C47B72B69}" destId="{33F1F027-A413-4597-AD72-8E9D19C65806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1B27D9-4616-4B54-A1E4-ED8F6AD73B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DC076F-C71E-4664-BFF5-7CD3E68646A8}">
      <dgm:prSet phldrT="[Metin]" custT="1"/>
      <dgm:spPr/>
      <dgm:t>
        <a:bodyPr/>
        <a:lstStyle/>
        <a:p>
          <a:r>
            <a:rPr lang="tr-TR" sz="2000" dirty="0"/>
            <a:t>Temel İşlemler</a:t>
          </a:r>
        </a:p>
      </dgm:t>
    </dgm:pt>
    <dgm:pt modelId="{4041C7FE-B6D9-4EC3-8578-87EA935652CE}" type="parTrans" cxnId="{71566E36-3895-448D-A8E8-61DF20ADBEF3}">
      <dgm:prSet/>
      <dgm:spPr/>
      <dgm:t>
        <a:bodyPr/>
        <a:lstStyle/>
        <a:p>
          <a:endParaRPr lang="tr-TR" sz="3600"/>
        </a:p>
      </dgm:t>
    </dgm:pt>
    <dgm:pt modelId="{F5125F6B-7717-4688-8559-A456433D2052}" type="sibTrans" cxnId="{71566E36-3895-448D-A8E8-61DF20ADBEF3}">
      <dgm:prSet/>
      <dgm:spPr/>
      <dgm:t>
        <a:bodyPr/>
        <a:lstStyle/>
        <a:p>
          <a:endParaRPr lang="tr-TR" sz="3600"/>
        </a:p>
      </dgm:t>
    </dgm:pt>
    <dgm:pt modelId="{C7A5ED85-4ACC-44FC-9C29-38BD7EEA3F68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000" dirty="0"/>
            <a:t>Isıl işlemler</a:t>
          </a:r>
        </a:p>
      </dgm:t>
    </dgm:pt>
    <dgm:pt modelId="{CB7A9169-8728-45CD-8167-D88F9CEE3EB3}" type="parTrans" cxnId="{3F3729FA-16FA-49AE-AA24-78E4571C3C0D}">
      <dgm:prSet/>
      <dgm:spPr/>
      <dgm:t>
        <a:bodyPr/>
        <a:lstStyle/>
        <a:p>
          <a:endParaRPr lang="tr-TR" sz="3600"/>
        </a:p>
      </dgm:t>
    </dgm:pt>
    <dgm:pt modelId="{C10977BA-7084-474B-805C-616C1B9DDA26}" type="sibTrans" cxnId="{3F3729FA-16FA-49AE-AA24-78E4571C3C0D}">
      <dgm:prSet/>
      <dgm:spPr/>
      <dgm:t>
        <a:bodyPr/>
        <a:lstStyle/>
        <a:p>
          <a:endParaRPr lang="tr-TR" sz="3600"/>
        </a:p>
      </dgm:t>
    </dgm:pt>
    <dgm:pt modelId="{19DBED17-57BD-4737-9EA3-71A8F4387AC1}">
      <dgm:prSet phldrT="[Metin]" custT="1"/>
      <dgm:spPr/>
      <dgm:t>
        <a:bodyPr/>
        <a:lstStyle/>
        <a:p>
          <a:r>
            <a:rPr lang="tr-TR" sz="2000" dirty="0"/>
            <a:t>Isı Kaldırma ile İşleme</a:t>
          </a:r>
        </a:p>
      </dgm:t>
    </dgm:pt>
    <dgm:pt modelId="{85DDCC7D-750A-40B0-B237-70CD5374D62F}" type="parTrans" cxnId="{B3677172-A47E-4F8D-80B3-26B14632089C}">
      <dgm:prSet/>
      <dgm:spPr/>
      <dgm:t>
        <a:bodyPr/>
        <a:lstStyle/>
        <a:p>
          <a:endParaRPr lang="tr-TR" sz="3600"/>
        </a:p>
      </dgm:t>
    </dgm:pt>
    <dgm:pt modelId="{2585440B-C17F-4B43-8D1C-6403851433EC}" type="sibTrans" cxnId="{B3677172-A47E-4F8D-80B3-26B14632089C}">
      <dgm:prSet/>
      <dgm:spPr/>
      <dgm:t>
        <a:bodyPr/>
        <a:lstStyle/>
        <a:p>
          <a:endParaRPr lang="tr-TR" sz="3600"/>
        </a:p>
      </dgm:t>
    </dgm:pt>
    <dgm:pt modelId="{05A55734-777E-4425-827F-F33EC4EA945D}">
      <dgm:prSet custT="1"/>
      <dgm:spPr>
        <a:solidFill>
          <a:srgbClr val="00B050"/>
        </a:solidFill>
      </dgm:spPr>
      <dgm:t>
        <a:bodyPr/>
        <a:lstStyle/>
        <a:p>
          <a:r>
            <a:rPr lang="tr-TR" sz="2000"/>
            <a:t>Ortam Sıcaklığı İşleme</a:t>
          </a:r>
        </a:p>
      </dgm:t>
    </dgm:pt>
    <dgm:pt modelId="{CC80E69F-C6B0-4882-8647-21609B3DFBE2}" type="parTrans" cxnId="{EE77EF1B-0E4C-42EF-8D4D-6DF40D19C5AA}">
      <dgm:prSet/>
      <dgm:spPr/>
      <dgm:t>
        <a:bodyPr/>
        <a:lstStyle/>
        <a:p>
          <a:endParaRPr lang="tr-TR" sz="3600"/>
        </a:p>
      </dgm:t>
    </dgm:pt>
    <dgm:pt modelId="{49922AC0-32ED-497E-A765-9F3CC0D6085C}" type="sibTrans" cxnId="{EE77EF1B-0E4C-42EF-8D4D-6DF40D19C5AA}">
      <dgm:prSet/>
      <dgm:spPr/>
      <dgm:t>
        <a:bodyPr/>
        <a:lstStyle/>
        <a:p>
          <a:endParaRPr lang="tr-TR" sz="3600"/>
        </a:p>
      </dgm:t>
    </dgm:pt>
    <dgm:pt modelId="{67B5C091-FA3E-476C-9255-4C15ECA89B51}">
      <dgm:prSet custT="1"/>
      <dgm:spPr>
        <a:solidFill>
          <a:srgbClr val="7030A0"/>
        </a:solidFill>
      </dgm:spPr>
      <dgm:t>
        <a:bodyPr/>
        <a:lstStyle/>
        <a:p>
          <a:r>
            <a:rPr lang="tr-TR" sz="2000" dirty="0"/>
            <a:t>İşlem Sonrası İşlemler</a:t>
          </a:r>
        </a:p>
      </dgm:t>
    </dgm:pt>
    <dgm:pt modelId="{E11120DD-5DDC-43F8-B94F-FC9CA87E12F1}" type="parTrans" cxnId="{9C873946-CAC2-4420-AFA0-23C11915E5DD}">
      <dgm:prSet/>
      <dgm:spPr/>
      <dgm:t>
        <a:bodyPr/>
        <a:lstStyle/>
        <a:p>
          <a:endParaRPr lang="tr-TR" sz="3600"/>
        </a:p>
      </dgm:t>
    </dgm:pt>
    <dgm:pt modelId="{9EA27AA9-4584-460B-A929-4C978ED98919}" type="sibTrans" cxnId="{9C873946-CAC2-4420-AFA0-23C11915E5DD}">
      <dgm:prSet/>
      <dgm:spPr/>
      <dgm:t>
        <a:bodyPr/>
        <a:lstStyle/>
        <a:p>
          <a:endParaRPr lang="tr-TR" sz="3600"/>
        </a:p>
      </dgm:t>
    </dgm:pt>
    <dgm:pt modelId="{A7A266B4-D5C3-4C8B-9D7F-0AB437EA702D}">
      <dgm:prSet/>
      <dgm:spPr/>
      <dgm:t>
        <a:bodyPr/>
        <a:lstStyle/>
        <a:p>
          <a:r>
            <a:rPr lang="tr-TR" dirty="0"/>
            <a:t>Paketleme</a:t>
          </a:r>
        </a:p>
      </dgm:t>
    </dgm:pt>
    <dgm:pt modelId="{7449012A-ADF5-4682-8E2C-9FF0D6EE71A4}" type="parTrans" cxnId="{6260B96B-4F9C-4026-9138-B7D539848FC5}">
      <dgm:prSet/>
      <dgm:spPr/>
      <dgm:t>
        <a:bodyPr/>
        <a:lstStyle/>
        <a:p>
          <a:endParaRPr lang="tr-TR"/>
        </a:p>
      </dgm:t>
    </dgm:pt>
    <dgm:pt modelId="{0D349097-FC8B-4713-B71D-803E7AE519CB}" type="sibTrans" cxnId="{6260B96B-4F9C-4026-9138-B7D539848FC5}">
      <dgm:prSet/>
      <dgm:spPr/>
      <dgm:t>
        <a:bodyPr/>
        <a:lstStyle/>
        <a:p>
          <a:endParaRPr lang="tr-TR"/>
        </a:p>
      </dgm:t>
    </dgm:pt>
    <dgm:pt modelId="{BC37A1E7-B479-4B01-A025-5E99136ED8D7}">
      <dgm:prSet/>
      <dgm:spPr/>
      <dgm:t>
        <a:bodyPr/>
        <a:lstStyle/>
        <a:p>
          <a:r>
            <a:rPr lang="tr-TR" dirty="0"/>
            <a:t>Konteynerlerin doldurulması ve mühürlenmesi</a:t>
          </a:r>
        </a:p>
      </dgm:t>
    </dgm:pt>
    <dgm:pt modelId="{DB2B12AF-4174-4EA5-9E5B-4F4FB8EF96EE}" type="parTrans" cxnId="{CED6D67F-38F0-4146-B567-EDD2BD4F1CB0}">
      <dgm:prSet/>
      <dgm:spPr/>
      <dgm:t>
        <a:bodyPr/>
        <a:lstStyle/>
        <a:p>
          <a:endParaRPr lang="tr-TR"/>
        </a:p>
      </dgm:t>
    </dgm:pt>
    <dgm:pt modelId="{33F8B025-6CE9-4972-8391-B383588AC9DF}" type="sibTrans" cxnId="{CED6D67F-38F0-4146-B567-EDD2BD4F1CB0}">
      <dgm:prSet/>
      <dgm:spPr/>
      <dgm:t>
        <a:bodyPr/>
        <a:lstStyle/>
        <a:p>
          <a:endParaRPr lang="tr-TR"/>
        </a:p>
      </dgm:t>
    </dgm:pt>
    <dgm:pt modelId="{6041FA26-333C-4F09-905A-D96C22AD77B1}">
      <dgm:prSet/>
      <dgm:spPr/>
      <dgm:t>
        <a:bodyPr/>
        <a:lstStyle/>
        <a:p>
          <a:r>
            <a:rPr lang="tr-TR" dirty="0"/>
            <a:t>Malzeme taşıma, depolama ve dağıtım</a:t>
          </a:r>
        </a:p>
      </dgm:t>
    </dgm:pt>
    <dgm:pt modelId="{BF0E4BA4-EFF6-4A43-954F-F040831910E2}" type="parTrans" cxnId="{77384382-80FB-4712-9AD6-909EE319DE1C}">
      <dgm:prSet/>
      <dgm:spPr/>
      <dgm:t>
        <a:bodyPr/>
        <a:lstStyle/>
        <a:p>
          <a:endParaRPr lang="tr-TR"/>
        </a:p>
      </dgm:t>
    </dgm:pt>
    <dgm:pt modelId="{7FD6DF16-A56C-4C09-B652-222AD4803B32}" type="sibTrans" cxnId="{77384382-80FB-4712-9AD6-909EE319DE1C}">
      <dgm:prSet/>
      <dgm:spPr/>
      <dgm:t>
        <a:bodyPr/>
        <a:lstStyle/>
        <a:p>
          <a:endParaRPr lang="tr-TR"/>
        </a:p>
      </dgm:t>
    </dgm:pt>
    <dgm:pt modelId="{A400AECF-74E1-4066-A600-3EE33F45FF1A}" type="pres">
      <dgm:prSet presAssocID="{F51B27D9-4616-4B54-A1E4-ED8F6AD73B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869520-80AF-47E6-881E-E85E3215FE39}" type="pres">
      <dgm:prSet presAssocID="{96DC076F-C71E-4664-BFF5-7CD3E68646A8}" presName="hierRoot1" presStyleCnt="0">
        <dgm:presLayoutVars>
          <dgm:hierBranch val="init"/>
        </dgm:presLayoutVars>
      </dgm:prSet>
      <dgm:spPr/>
    </dgm:pt>
    <dgm:pt modelId="{15D665B5-FCC2-43D4-A414-EE128B79C3A7}" type="pres">
      <dgm:prSet presAssocID="{96DC076F-C71E-4664-BFF5-7CD3E68646A8}" presName="rootComposite1" presStyleCnt="0"/>
      <dgm:spPr/>
    </dgm:pt>
    <dgm:pt modelId="{4BD9DFD7-110B-49AE-B47E-C142F1D9D319}" type="pres">
      <dgm:prSet presAssocID="{96DC076F-C71E-4664-BFF5-7CD3E68646A8}" presName="rootText1" presStyleLbl="node0" presStyleIdx="0" presStyleCnt="1">
        <dgm:presLayoutVars>
          <dgm:chPref val="3"/>
        </dgm:presLayoutVars>
      </dgm:prSet>
      <dgm:spPr/>
    </dgm:pt>
    <dgm:pt modelId="{8AB42B3D-94FB-4AED-8BB5-F3F746F79FCB}" type="pres">
      <dgm:prSet presAssocID="{96DC076F-C71E-4664-BFF5-7CD3E68646A8}" presName="rootConnector1" presStyleLbl="node1" presStyleIdx="0" presStyleCnt="0"/>
      <dgm:spPr/>
    </dgm:pt>
    <dgm:pt modelId="{E69D68D2-C136-4061-A4A7-F978485DF6FE}" type="pres">
      <dgm:prSet presAssocID="{96DC076F-C71E-4664-BFF5-7CD3E68646A8}" presName="hierChild2" presStyleCnt="0"/>
      <dgm:spPr/>
    </dgm:pt>
    <dgm:pt modelId="{88BC100E-D4BB-4107-BB07-33D235FE05B7}" type="pres">
      <dgm:prSet presAssocID="{CC80E69F-C6B0-4882-8647-21609B3DFBE2}" presName="Name37" presStyleLbl="parChTrans1D2" presStyleIdx="0" presStyleCnt="4"/>
      <dgm:spPr/>
    </dgm:pt>
    <dgm:pt modelId="{2D1BD9FE-8396-49C0-B079-BB2CF9DD6C30}" type="pres">
      <dgm:prSet presAssocID="{05A55734-777E-4425-827F-F33EC4EA945D}" presName="hierRoot2" presStyleCnt="0">
        <dgm:presLayoutVars>
          <dgm:hierBranch val="l"/>
        </dgm:presLayoutVars>
      </dgm:prSet>
      <dgm:spPr/>
    </dgm:pt>
    <dgm:pt modelId="{41F703CF-F84F-4FEA-9462-C4A5F3768CC8}" type="pres">
      <dgm:prSet presAssocID="{05A55734-777E-4425-827F-F33EC4EA945D}" presName="rootComposite" presStyleCnt="0"/>
      <dgm:spPr/>
    </dgm:pt>
    <dgm:pt modelId="{35D056EE-0506-44F3-81FB-0451E5798D40}" type="pres">
      <dgm:prSet presAssocID="{05A55734-777E-4425-827F-F33EC4EA945D}" presName="rootText" presStyleLbl="node2" presStyleIdx="0" presStyleCnt="4">
        <dgm:presLayoutVars>
          <dgm:chPref val="3"/>
        </dgm:presLayoutVars>
      </dgm:prSet>
      <dgm:spPr/>
    </dgm:pt>
    <dgm:pt modelId="{B787F099-DD1C-484F-9CF5-DDEACBE8458A}" type="pres">
      <dgm:prSet presAssocID="{05A55734-777E-4425-827F-F33EC4EA945D}" presName="rootConnector" presStyleLbl="node2" presStyleIdx="0" presStyleCnt="4"/>
      <dgm:spPr/>
    </dgm:pt>
    <dgm:pt modelId="{88C52F42-9EF7-4E89-AFD9-3D313A872625}" type="pres">
      <dgm:prSet presAssocID="{05A55734-777E-4425-827F-F33EC4EA945D}" presName="hierChild4" presStyleCnt="0"/>
      <dgm:spPr/>
    </dgm:pt>
    <dgm:pt modelId="{7528A379-E215-46B6-A663-4BACBC7CDEDD}" type="pres">
      <dgm:prSet presAssocID="{05A55734-777E-4425-827F-F33EC4EA945D}" presName="hierChild5" presStyleCnt="0"/>
      <dgm:spPr/>
    </dgm:pt>
    <dgm:pt modelId="{3FAA7955-BB6D-48C3-9D7D-FBE254C703EF}" type="pres">
      <dgm:prSet presAssocID="{CB7A9169-8728-45CD-8167-D88F9CEE3EB3}" presName="Name37" presStyleLbl="parChTrans1D2" presStyleIdx="1" presStyleCnt="4"/>
      <dgm:spPr/>
    </dgm:pt>
    <dgm:pt modelId="{F23FE390-E3A9-49C1-ACA7-56587C21106F}" type="pres">
      <dgm:prSet presAssocID="{C7A5ED85-4ACC-44FC-9C29-38BD7EEA3F68}" presName="hierRoot2" presStyleCnt="0">
        <dgm:presLayoutVars>
          <dgm:hierBranch val="init"/>
        </dgm:presLayoutVars>
      </dgm:prSet>
      <dgm:spPr/>
    </dgm:pt>
    <dgm:pt modelId="{0B7D04A3-A294-4B61-B9A3-0790BF638613}" type="pres">
      <dgm:prSet presAssocID="{C7A5ED85-4ACC-44FC-9C29-38BD7EEA3F68}" presName="rootComposite" presStyleCnt="0"/>
      <dgm:spPr/>
    </dgm:pt>
    <dgm:pt modelId="{22BB6421-4AB7-4726-A645-84A447DE4C97}" type="pres">
      <dgm:prSet presAssocID="{C7A5ED85-4ACC-44FC-9C29-38BD7EEA3F68}" presName="rootText" presStyleLbl="node2" presStyleIdx="1" presStyleCnt="4">
        <dgm:presLayoutVars>
          <dgm:chPref val="3"/>
        </dgm:presLayoutVars>
      </dgm:prSet>
      <dgm:spPr/>
    </dgm:pt>
    <dgm:pt modelId="{8C2DE8E9-0D11-438B-8DDB-0CD657079C36}" type="pres">
      <dgm:prSet presAssocID="{C7A5ED85-4ACC-44FC-9C29-38BD7EEA3F68}" presName="rootConnector" presStyleLbl="node2" presStyleIdx="1" presStyleCnt="4"/>
      <dgm:spPr/>
    </dgm:pt>
    <dgm:pt modelId="{0A84D183-9E22-44D9-9652-CE789AC27D1B}" type="pres">
      <dgm:prSet presAssocID="{C7A5ED85-4ACC-44FC-9C29-38BD7EEA3F68}" presName="hierChild4" presStyleCnt="0"/>
      <dgm:spPr/>
    </dgm:pt>
    <dgm:pt modelId="{6DA40CD9-E194-4B6B-A256-D7C863ABE2BA}" type="pres">
      <dgm:prSet presAssocID="{C7A5ED85-4ACC-44FC-9C29-38BD7EEA3F68}" presName="hierChild5" presStyleCnt="0"/>
      <dgm:spPr/>
    </dgm:pt>
    <dgm:pt modelId="{E6E7F05F-8DA4-4428-AE62-6547C91E67CD}" type="pres">
      <dgm:prSet presAssocID="{85DDCC7D-750A-40B0-B237-70CD5374D62F}" presName="Name37" presStyleLbl="parChTrans1D2" presStyleIdx="2" presStyleCnt="4"/>
      <dgm:spPr/>
    </dgm:pt>
    <dgm:pt modelId="{B1594022-5923-4B85-8F8B-36EF66254E44}" type="pres">
      <dgm:prSet presAssocID="{19DBED17-57BD-4737-9EA3-71A8F4387AC1}" presName="hierRoot2" presStyleCnt="0">
        <dgm:presLayoutVars>
          <dgm:hierBranch/>
        </dgm:presLayoutVars>
      </dgm:prSet>
      <dgm:spPr/>
    </dgm:pt>
    <dgm:pt modelId="{FB38C8CD-D912-431B-9C80-F6FD4B8FBE7D}" type="pres">
      <dgm:prSet presAssocID="{19DBED17-57BD-4737-9EA3-71A8F4387AC1}" presName="rootComposite" presStyleCnt="0"/>
      <dgm:spPr/>
    </dgm:pt>
    <dgm:pt modelId="{A71D507F-0A71-433D-9E63-DBDD2168E62D}" type="pres">
      <dgm:prSet presAssocID="{19DBED17-57BD-4737-9EA3-71A8F4387AC1}" presName="rootText" presStyleLbl="node2" presStyleIdx="2" presStyleCnt="4">
        <dgm:presLayoutVars>
          <dgm:chPref val="3"/>
        </dgm:presLayoutVars>
      </dgm:prSet>
      <dgm:spPr/>
    </dgm:pt>
    <dgm:pt modelId="{FFAE0918-E57C-4330-A40D-9F834200DF38}" type="pres">
      <dgm:prSet presAssocID="{19DBED17-57BD-4737-9EA3-71A8F4387AC1}" presName="rootConnector" presStyleLbl="node2" presStyleIdx="2" presStyleCnt="4"/>
      <dgm:spPr/>
    </dgm:pt>
    <dgm:pt modelId="{75071A9C-CBA8-4D01-9A16-7961B52DE258}" type="pres">
      <dgm:prSet presAssocID="{19DBED17-57BD-4737-9EA3-71A8F4387AC1}" presName="hierChild4" presStyleCnt="0"/>
      <dgm:spPr/>
    </dgm:pt>
    <dgm:pt modelId="{8839DD24-6964-44FA-BA15-FB137F381DB8}" type="pres">
      <dgm:prSet presAssocID="{19DBED17-57BD-4737-9EA3-71A8F4387AC1}" presName="hierChild5" presStyleCnt="0"/>
      <dgm:spPr/>
    </dgm:pt>
    <dgm:pt modelId="{0E843AC2-0177-4043-9CBC-1B6636EB1563}" type="pres">
      <dgm:prSet presAssocID="{E11120DD-5DDC-43F8-B94F-FC9CA87E12F1}" presName="Name37" presStyleLbl="parChTrans1D2" presStyleIdx="3" presStyleCnt="4"/>
      <dgm:spPr/>
    </dgm:pt>
    <dgm:pt modelId="{E9E81F76-A84D-4BA4-A948-974C47B72B69}" type="pres">
      <dgm:prSet presAssocID="{67B5C091-FA3E-476C-9255-4C15ECA89B51}" presName="hierRoot2" presStyleCnt="0">
        <dgm:presLayoutVars>
          <dgm:hierBranch/>
        </dgm:presLayoutVars>
      </dgm:prSet>
      <dgm:spPr/>
    </dgm:pt>
    <dgm:pt modelId="{08AF6CFE-2EB3-4C09-8F56-6F1C91593CFB}" type="pres">
      <dgm:prSet presAssocID="{67B5C091-FA3E-476C-9255-4C15ECA89B51}" presName="rootComposite" presStyleCnt="0"/>
      <dgm:spPr/>
    </dgm:pt>
    <dgm:pt modelId="{AAD2204E-CC92-4C55-BA20-067DED1315D6}" type="pres">
      <dgm:prSet presAssocID="{67B5C091-FA3E-476C-9255-4C15ECA89B51}" presName="rootText" presStyleLbl="node2" presStyleIdx="3" presStyleCnt="4">
        <dgm:presLayoutVars>
          <dgm:chPref val="3"/>
        </dgm:presLayoutVars>
      </dgm:prSet>
      <dgm:spPr/>
    </dgm:pt>
    <dgm:pt modelId="{333F6B35-AC03-4DC6-84CB-FAFDD8F46BE8}" type="pres">
      <dgm:prSet presAssocID="{67B5C091-FA3E-476C-9255-4C15ECA89B51}" presName="rootConnector" presStyleLbl="node2" presStyleIdx="3" presStyleCnt="4"/>
      <dgm:spPr/>
    </dgm:pt>
    <dgm:pt modelId="{24CE914A-2392-4D2E-A86C-1080BBB66BB0}" type="pres">
      <dgm:prSet presAssocID="{67B5C091-FA3E-476C-9255-4C15ECA89B51}" presName="hierChild4" presStyleCnt="0"/>
      <dgm:spPr/>
    </dgm:pt>
    <dgm:pt modelId="{F4E29095-2204-45CE-9D93-AF16EED32EB8}" type="pres">
      <dgm:prSet presAssocID="{7449012A-ADF5-4682-8E2C-9FF0D6EE71A4}" presName="Name35" presStyleLbl="parChTrans1D3" presStyleIdx="0" presStyleCnt="3"/>
      <dgm:spPr/>
    </dgm:pt>
    <dgm:pt modelId="{3EDFCD02-7EF5-4007-AB60-2FE02732811E}" type="pres">
      <dgm:prSet presAssocID="{A7A266B4-D5C3-4C8B-9D7F-0AB437EA702D}" presName="hierRoot2" presStyleCnt="0">
        <dgm:presLayoutVars>
          <dgm:hierBranch val="init"/>
        </dgm:presLayoutVars>
      </dgm:prSet>
      <dgm:spPr/>
    </dgm:pt>
    <dgm:pt modelId="{63E5487B-6BE3-4797-A090-67BFB3B77DC9}" type="pres">
      <dgm:prSet presAssocID="{A7A266B4-D5C3-4C8B-9D7F-0AB437EA702D}" presName="rootComposite" presStyleCnt="0"/>
      <dgm:spPr/>
    </dgm:pt>
    <dgm:pt modelId="{8F8B5011-6EE2-4E0E-B627-B7C9205B904E}" type="pres">
      <dgm:prSet presAssocID="{A7A266B4-D5C3-4C8B-9D7F-0AB437EA702D}" presName="rootText" presStyleLbl="node3" presStyleIdx="0" presStyleCnt="3">
        <dgm:presLayoutVars>
          <dgm:chPref val="3"/>
        </dgm:presLayoutVars>
      </dgm:prSet>
      <dgm:spPr/>
    </dgm:pt>
    <dgm:pt modelId="{754C0D56-BAE5-4C76-B669-AF08A09FC8DD}" type="pres">
      <dgm:prSet presAssocID="{A7A266B4-D5C3-4C8B-9D7F-0AB437EA702D}" presName="rootConnector" presStyleLbl="node3" presStyleIdx="0" presStyleCnt="3"/>
      <dgm:spPr/>
    </dgm:pt>
    <dgm:pt modelId="{4E40EFCF-FEA8-4E53-8316-2CA8380F106D}" type="pres">
      <dgm:prSet presAssocID="{A7A266B4-D5C3-4C8B-9D7F-0AB437EA702D}" presName="hierChild4" presStyleCnt="0"/>
      <dgm:spPr/>
    </dgm:pt>
    <dgm:pt modelId="{977F93FF-94A5-4985-BBDF-F3A6DFBB9FC3}" type="pres">
      <dgm:prSet presAssocID="{A7A266B4-D5C3-4C8B-9D7F-0AB437EA702D}" presName="hierChild5" presStyleCnt="0"/>
      <dgm:spPr/>
    </dgm:pt>
    <dgm:pt modelId="{003B07B2-68DE-4E93-936E-CBB5D8193E61}" type="pres">
      <dgm:prSet presAssocID="{DB2B12AF-4174-4EA5-9E5B-4F4FB8EF96EE}" presName="Name35" presStyleLbl="parChTrans1D3" presStyleIdx="1" presStyleCnt="3"/>
      <dgm:spPr/>
    </dgm:pt>
    <dgm:pt modelId="{0F777582-E7E3-496E-8328-FFC92F55AD35}" type="pres">
      <dgm:prSet presAssocID="{BC37A1E7-B479-4B01-A025-5E99136ED8D7}" presName="hierRoot2" presStyleCnt="0">
        <dgm:presLayoutVars>
          <dgm:hierBranch val="init"/>
        </dgm:presLayoutVars>
      </dgm:prSet>
      <dgm:spPr/>
    </dgm:pt>
    <dgm:pt modelId="{2531F123-5F50-4917-B166-952DE344D734}" type="pres">
      <dgm:prSet presAssocID="{BC37A1E7-B479-4B01-A025-5E99136ED8D7}" presName="rootComposite" presStyleCnt="0"/>
      <dgm:spPr/>
    </dgm:pt>
    <dgm:pt modelId="{78D911BD-7487-4D0D-944C-4BE1A23F00FF}" type="pres">
      <dgm:prSet presAssocID="{BC37A1E7-B479-4B01-A025-5E99136ED8D7}" presName="rootText" presStyleLbl="node3" presStyleIdx="1" presStyleCnt="3">
        <dgm:presLayoutVars>
          <dgm:chPref val="3"/>
        </dgm:presLayoutVars>
      </dgm:prSet>
      <dgm:spPr/>
    </dgm:pt>
    <dgm:pt modelId="{DC960906-249F-4588-9977-A480DD11503C}" type="pres">
      <dgm:prSet presAssocID="{BC37A1E7-B479-4B01-A025-5E99136ED8D7}" presName="rootConnector" presStyleLbl="node3" presStyleIdx="1" presStyleCnt="3"/>
      <dgm:spPr/>
    </dgm:pt>
    <dgm:pt modelId="{33157D01-D210-435B-86FF-8ECB4271C3F8}" type="pres">
      <dgm:prSet presAssocID="{BC37A1E7-B479-4B01-A025-5E99136ED8D7}" presName="hierChild4" presStyleCnt="0"/>
      <dgm:spPr/>
    </dgm:pt>
    <dgm:pt modelId="{00089C50-66AD-45CA-AFCE-5C1089327280}" type="pres">
      <dgm:prSet presAssocID="{BC37A1E7-B479-4B01-A025-5E99136ED8D7}" presName="hierChild5" presStyleCnt="0"/>
      <dgm:spPr/>
    </dgm:pt>
    <dgm:pt modelId="{6D2F464B-3674-4ECB-AC18-47CEE4C9B6C7}" type="pres">
      <dgm:prSet presAssocID="{BF0E4BA4-EFF6-4A43-954F-F040831910E2}" presName="Name35" presStyleLbl="parChTrans1D3" presStyleIdx="2" presStyleCnt="3"/>
      <dgm:spPr/>
    </dgm:pt>
    <dgm:pt modelId="{9C386B26-D48B-465B-8D20-CDE74367F932}" type="pres">
      <dgm:prSet presAssocID="{6041FA26-333C-4F09-905A-D96C22AD77B1}" presName="hierRoot2" presStyleCnt="0">
        <dgm:presLayoutVars>
          <dgm:hierBranch val="init"/>
        </dgm:presLayoutVars>
      </dgm:prSet>
      <dgm:spPr/>
    </dgm:pt>
    <dgm:pt modelId="{A908EAE8-4193-4E97-9E58-610024FCB323}" type="pres">
      <dgm:prSet presAssocID="{6041FA26-333C-4F09-905A-D96C22AD77B1}" presName="rootComposite" presStyleCnt="0"/>
      <dgm:spPr/>
    </dgm:pt>
    <dgm:pt modelId="{619B947C-5249-4EBE-93C0-DD9251C26F63}" type="pres">
      <dgm:prSet presAssocID="{6041FA26-333C-4F09-905A-D96C22AD77B1}" presName="rootText" presStyleLbl="node3" presStyleIdx="2" presStyleCnt="3">
        <dgm:presLayoutVars>
          <dgm:chPref val="3"/>
        </dgm:presLayoutVars>
      </dgm:prSet>
      <dgm:spPr/>
    </dgm:pt>
    <dgm:pt modelId="{4E1F952C-A047-4829-8E63-C4D0910CE6C4}" type="pres">
      <dgm:prSet presAssocID="{6041FA26-333C-4F09-905A-D96C22AD77B1}" presName="rootConnector" presStyleLbl="node3" presStyleIdx="2" presStyleCnt="3"/>
      <dgm:spPr/>
    </dgm:pt>
    <dgm:pt modelId="{FA5E599F-5D8F-42E6-8CC1-69136BCEFD68}" type="pres">
      <dgm:prSet presAssocID="{6041FA26-333C-4F09-905A-D96C22AD77B1}" presName="hierChild4" presStyleCnt="0"/>
      <dgm:spPr/>
    </dgm:pt>
    <dgm:pt modelId="{ECE1C00D-456A-4087-9AC3-CE435447729A}" type="pres">
      <dgm:prSet presAssocID="{6041FA26-333C-4F09-905A-D96C22AD77B1}" presName="hierChild5" presStyleCnt="0"/>
      <dgm:spPr/>
    </dgm:pt>
    <dgm:pt modelId="{33F1F027-A413-4597-AD72-8E9D19C65806}" type="pres">
      <dgm:prSet presAssocID="{67B5C091-FA3E-476C-9255-4C15ECA89B51}" presName="hierChild5" presStyleCnt="0"/>
      <dgm:spPr/>
    </dgm:pt>
    <dgm:pt modelId="{2A4D129C-D9BE-4364-886B-3EFD1C93662F}" type="pres">
      <dgm:prSet presAssocID="{96DC076F-C71E-4664-BFF5-7CD3E68646A8}" presName="hierChild3" presStyleCnt="0"/>
      <dgm:spPr/>
    </dgm:pt>
  </dgm:ptLst>
  <dgm:cxnLst>
    <dgm:cxn modelId="{DBA64D14-F938-4D88-9414-34FFA0111D56}" type="presOf" srcId="{67B5C091-FA3E-476C-9255-4C15ECA89B51}" destId="{333F6B35-AC03-4DC6-84CB-FAFDD8F46BE8}" srcOrd="1" destOrd="0" presId="urn:microsoft.com/office/officeart/2005/8/layout/orgChart1"/>
    <dgm:cxn modelId="{EE77EF1B-0E4C-42EF-8D4D-6DF40D19C5AA}" srcId="{96DC076F-C71E-4664-BFF5-7CD3E68646A8}" destId="{05A55734-777E-4425-827F-F33EC4EA945D}" srcOrd="0" destOrd="0" parTransId="{CC80E69F-C6B0-4882-8647-21609B3DFBE2}" sibTransId="{49922AC0-32ED-497E-A765-9F3CC0D6085C}"/>
    <dgm:cxn modelId="{52820A32-7FC0-4F9F-80D4-96DF4A05BB5B}" type="presOf" srcId="{BC37A1E7-B479-4B01-A025-5E99136ED8D7}" destId="{78D911BD-7487-4D0D-944C-4BE1A23F00FF}" srcOrd="0" destOrd="0" presId="urn:microsoft.com/office/officeart/2005/8/layout/orgChart1"/>
    <dgm:cxn modelId="{71566E36-3895-448D-A8E8-61DF20ADBEF3}" srcId="{F51B27D9-4616-4B54-A1E4-ED8F6AD73B86}" destId="{96DC076F-C71E-4664-BFF5-7CD3E68646A8}" srcOrd="0" destOrd="0" parTransId="{4041C7FE-B6D9-4EC3-8578-87EA935652CE}" sibTransId="{F5125F6B-7717-4688-8559-A456433D2052}"/>
    <dgm:cxn modelId="{384A8F3C-6DC7-4201-B210-94D8335802B0}" type="presOf" srcId="{CC80E69F-C6B0-4882-8647-21609B3DFBE2}" destId="{88BC100E-D4BB-4107-BB07-33D235FE05B7}" srcOrd="0" destOrd="0" presId="urn:microsoft.com/office/officeart/2005/8/layout/orgChart1"/>
    <dgm:cxn modelId="{CA12BE64-40B1-4403-9C73-FF603B86D40D}" type="presOf" srcId="{05A55734-777E-4425-827F-F33EC4EA945D}" destId="{35D056EE-0506-44F3-81FB-0451E5798D40}" srcOrd="0" destOrd="0" presId="urn:microsoft.com/office/officeart/2005/8/layout/orgChart1"/>
    <dgm:cxn modelId="{0FA9EA45-7C8E-4763-81AA-A55DA5A73B7D}" type="presOf" srcId="{BC37A1E7-B479-4B01-A025-5E99136ED8D7}" destId="{DC960906-249F-4588-9977-A480DD11503C}" srcOrd="1" destOrd="0" presId="urn:microsoft.com/office/officeart/2005/8/layout/orgChart1"/>
    <dgm:cxn modelId="{9C873946-CAC2-4420-AFA0-23C11915E5DD}" srcId="{96DC076F-C71E-4664-BFF5-7CD3E68646A8}" destId="{67B5C091-FA3E-476C-9255-4C15ECA89B51}" srcOrd="3" destOrd="0" parTransId="{E11120DD-5DDC-43F8-B94F-FC9CA87E12F1}" sibTransId="{9EA27AA9-4584-460B-A929-4C978ED98919}"/>
    <dgm:cxn modelId="{5F83A64A-6C4D-46D3-8420-3B7F5DC64094}" type="presOf" srcId="{7449012A-ADF5-4682-8E2C-9FF0D6EE71A4}" destId="{F4E29095-2204-45CE-9D93-AF16EED32EB8}" srcOrd="0" destOrd="0" presId="urn:microsoft.com/office/officeart/2005/8/layout/orgChart1"/>
    <dgm:cxn modelId="{7310E06A-1249-476F-B36D-57276488F168}" type="presOf" srcId="{96DC076F-C71E-4664-BFF5-7CD3E68646A8}" destId="{8AB42B3D-94FB-4AED-8BB5-F3F746F79FCB}" srcOrd="1" destOrd="0" presId="urn:microsoft.com/office/officeart/2005/8/layout/orgChart1"/>
    <dgm:cxn modelId="{6260B96B-4F9C-4026-9138-B7D539848FC5}" srcId="{67B5C091-FA3E-476C-9255-4C15ECA89B51}" destId="{A7A266B4-D5C3-4C8B-9D7F-0AB437EA702D}" srcOrd="0" destOrd="0" parTransId="{7449012A-ADF5-4682-8E2C-9FF0D6EE71A4}" sibTransId="{0D349097-FC8B-4713-B71D-803E7AE519CB}"/>
    <dgm:cxn modelId="{8130B06F-C5FF-42B2-BE69-6A221729A3D2}" type="presOf" srcId="{A7A266B4-D5C3-4C8B-9D7F-0AB437EA702D}" destId="{754C0D56-BAE5-4C76-B669-AF08A09FC8DD}" srcOrd="1" destOrd="0" presId="urn:microsoft.com/office/officeart/2005/8/layout/orgChart1"/>
    <dgm:cxn modelId="{B3677172-A47E-4F8D-80B3-26B14632089C}" srcId="{96DC076F-C71E-4664-BFF5-7CD3E68646A8}" destId="{19DBED17-57BD-4737-9EA3-71A8F4387AC1}" srcOrd="2" destOrd="0" parTransId="{85DDCC7D-750A-40B0-B237-70CD5374D62F}" sibTransId="{2585440B-C17F-4B43-8D1C-6403851433EC}"/>
    <dgm:cxn modelId="{CED6D67F-38F0-4146-B567-EDD2BD4F1CB0}" srcId="{67B5C091-FA3E-476C-9255-4C15ECA89B51}" destId="{BC37A1E7-B479-4B01-A025-5E99136ED8D7}" srcOrd="1" destOrd="0" parTransId="{DB2B12AF-4174-4EA5-9E5B-4F4FB8EF96EE}" sibTransId="{33F8B025-6CE9-4972-8391-B383588AC9DF}"/>
    <dgm:cxn modelId="{77384382-80FB-4712-9AD6-909EE319DE1C}" srcId="{67B5C091-FA3E-476C-9255-4C15ECA89B51}" destId="{6041FA26-333C-4F09-905A-D96C22AD77B1}" srcOrd="2" destOrd="0" parTransId="{BF0E4BA4-EFF6-4A43-954F-F040831910E2}" sibTransId="{7FD6DF16-A56C-4C09-B652-222AD4803B32}"/>
    <dgm:cxn modelId="{24184285-6A77-456D-BA6F-4305F146E23E}" type="presOf" srcId="{A7A266B4-D5C3-4C8B-9D7F-0AB437EA702D}" destId="{8F8B5011-6EE2-4E0E-B627-B7C9205B904E}" srcOrd="0" destOrd="0" presId="urn:microsoft.com/office/officeart/2005/8/layout/orgChart1"/>
    <dgm:cxn modelId="{C0D92A87-8565-48BB-A6F6-03287E1403DF}" type="presOf" srcId="{C7A5ED85-4ACC-44FC-9C29-38BD7EEA3F68}" destId="{8C2DE8E9-0D11-438B-8DDB-0CD657079C36}" srcOrd="1" destOrd="0" presId="urn:microsoft.com/office/officeart/2005/8/layout/orgChart1"/>
    <dgm:cxn modelId="{93BB1888-F2E8-4E9E-BCA3-050A97DFBC84}" type="presOf" srcId="{E11120DD-5DDC-43F8-B94F-FC9CA87E12F1}" destId="{0E843AC2-0177-4043-9CBC-1B6636EB1563}" srcOrd="0" destOrd="0" presId="urn:microsoft.com/office/officeart/2005/8/layout/orgChart1"/>
    <dgm:cxn modelId="{15901B8D-FD76-444C-BD5C-DA72BB5C0081}" type="presOf" srcId="{05A55734-777E-4425-827F-F33EC4EA945D}" destId="{B787F099-DD1C-484F-9CF5-DDEACBE8458A}" srcOrd="1" destOrd="0" presId="urn:microsoft.com/office/officeart/2005/8/layout/orgChart1"/>
    <dgm:cxn modelId="{1D817B91-B9F4-4F30-A02C-897C06F960C6}" type="presOf" srcId="{96DC076F-C71E-4664-BFF5-7CD3E68646A8}" destId="{4BD9DFD7-110B-49AE-B47E-C142F1D9D319}" srcOrd="0" destOrd="0" presId="urn:microsoft.com/office/officeart/2005/8/layout/orgChart1"/>
    <dgm:cxn modelId="{0D8C1BAA-49A5-4E51-ADFD-50FD5FD02E30}" type="presOf" srcId="{DB2B12AF-4174-4EA5-9E5B-4F4FB8EF96EE}" destId="{003B07B2-68DE-4E93-936E-CBB5D8193E61}" srcOrd="0" destOrd="0" presId="urn:microsoft.com/office/officeart/2005/8/layout/orgChart1"/>
    <dgm:cxn modelId="{3B96A5B7-4548-4C93-8EF0-6F3D43B43029}" type="presOf" srcId="{19DBED17-57BD-4737-9EA3-71A8F4387AC1}" destId="{A71D507F-0A71-433D-9E63-DBDD2168E62D}" srcOrd="0" destOrd="0" presId="urn:microsoft.com/office/officeart/2005/8/layout/orgChart1"/>
    <dgm:cxn modelId="{0BD4F8C0-B928-495F-8F5C-FCB407B0F451}" type="presOf" srcId="{85DDCC7D-750A-40B0-B237-70CD5374D62F}" destId="{E6E7F05F-8DA4-4428-AE62-6547C91E67CD}" srcOrd="0" destOrd="0" presId="urn:microsoft.com/office/officeart/2005/8/layout/orgChart1"/>
    <dgm:cxn modelId="{5874B7C3-A156-4426-A8B9-A19C624A0C70}" type="presOf" srcId="{F51B27D9-4616-4B54-A1E4-ED8F6AD73B86}" destId="{A400AECF-74E1-4066-A600-3EE33F45FF1A}" srcOrd="0" destOrd="0" presId="urn:microsoft.com/office/officeart/2005/8/layout/orgChart1"/>
    <dgm:cxn modelId="{E418E5CE-C6C0-4CD0-A8AB-3AA8FB8A82ED}" type="presOf" srcId="{CB7A9169-8728-45CD-8167-D88F9CEE3EB3}" destId="{3FAA7955-BB6D-48C3-9D7D-FBE254C703EF}" srcOrd="0" destOrd="0" presId="urn:microsoft.com/office/officeart/2005/8/layout/orgChart1"/>
    <dgm:cxn modelId="{6995A0D4-8413-49BF-AF39-9F0380D07383}" type="presOf" srcId="{6041FA26-333C-4F09-905A-D96C22AD77B1}" destId="{4E1F952C-A047-4829-8E63-C4D0910CE6C4}" srcOrd="1" destOrd="0" presId="urn:microsoft.com/office/officeart/2005/8/layout/orgChart1"/>
    <dgm:cxn modelId="{0C7D08D6-4819-4831-A3FD-7DDD67C75ABE}" type="presOf" srcId="{67B5C091-FA3E-476C-9255-4C15ECA89B51}" destId="{AAD2204E-CC92-4C55-BA20-067DED1315D6}" srcOrd="0" destOrd="0" presId="urn:microsoft.com/office/officeart/2005/8/layout/orgChart1"/>
    <dgm:cxn modelId="{0E33E9D6-B25E-4181-80D9-B3FF8AA99BE5}" type="presOf" srcId="{6041FA26-333C-4F09-905A-D96C22AD77B1}" destId="{619B947C-5249-4EBE-93C0-DD9251C26F63}" srcOrd="0" destOrd="0" presId="urn:microsoft.com/office/officeart/2005/8/layout/orgChart1"/>
    <dgm:cxn modelId="{A58C86DB-D965-44CE-82C8-C35CC4A793A0}" type="presOf" srcId="{BF0E4BA4-EFF6-4A43-954F-F040831910E2}" destId="{6D2F464B-3674-4ECB-AC18-47CEE4C9B6C7}" srcOrd="0" destOrd="0" presId="urn:microsoft.com/office/officeart/2005/8/layout/orgChart1"/>
    <dgm:cxn modelId="{F5C5A4DE-B1BE-40AF-B15D-046F8157EE43}" type="presOf" srcId="{C7A5ED85-4ACC-44FC-9C29-38BD7EEA3F68}" destId="{22BB6421-4AB7-4726-A645-84A447DE4C97}" srcOrd="0" destOrd="0" presId="urn:microsoft.com/office/officeart/2005/8/layout/orgChart1"/>
    <dgm:cxn modelId="{AB7C80DF-4BAC-41D0-953F-04F4A1ED31F8}" type="presOf" srcId="{19DBED17-57BD-4737-9EA3-71A8F4387AC1}" destId="{FFAE0918-E57C-4330-A40D-9F834200DF38}" srcOrd="1" destOrd="0" presId="urn:microsoft.com/office/officeart/2005/8/layout/orgChart1"/>
    <dgm:cxn modelId="{3F3729FA-16FA-49AE-AA24-78E4571C3C0D}" srcId="{96DC076F-C71E-4664-BFF5-7CD3E68646A8}" destId="{C7A5ED85-4ACC-44FC-9C29-38BD7EEA3F68}" srcOrd="1" destOrd="0" parTransId="{CB7A9169-8728-45CD-8167-D88F9CEE3EB3}" sibTransId="{C10977BA-7084-474B-805C-616C1B9DDA26}"/>
    <dgm:cxn modelId="{7A232F1B-6C71-4A2F-8572-C40D3AA77A7E}" type="presParOf" srcId="{A400AECF-74E1-4066-A600-3EE33F45FF1A}" destId="{C1869520-80AF-47E6-881E-E85E3215FE39}" srcOrd="0" destOrd="0" presId="urn:microsoft.com/office/officeart/2005/8/layout/orgChart1"/>
    <dgm:cxn modelId="{2B2717D5-BC20-4430-9431-FB322D25CCFC}" type="presParOf" srcId="{C1869520-80AF-47E6-881E-E85E3215FE39}" destId="{15D665B5-FCC2-43D4-A414-EE128B79C3A7}" srcOrd="0" destOrd="0" presId="urn:microsoft.com/office/officeart/2005/8/layout/orgChart1"/>
    <dgm:cxn modelId="{FA0DE4B9-0224-44E7-8081-645A6BD266CC}" type="presParOf" srcId="{15D665B5-FCC2-43D4-A414-EE128B79C3A7}" destId="{4BD9DFD7-110B-49AE-B47E-C142F1D9D319}" srcOrd="0" destOrd="0" presId="urn:microsoft.com/office/officeart/2005/8/layout/orgChart1"/>
    <dgm:cxn modelId="{2D4110F8-0FE2-464D-B64C-4B23037958EE}" type="presParOf" srcId="{15D665B5-FCC2-43D4-A414-EE128B79C3A7}" destId="{8AB42B3D-94FB-4AED-8BB5-F3F746F79FCB}" srcOrd="1" destOrd="0" presId="urn:microsoft.com/office/officeart/2005/8/layout/orgChart1"/>
    <dgm:cxn modelId="{82F95BCB-FA39-40FB-B663-6A6C718AEC38}" type="presParOf" srcId="{C1869520-80AF-47E6-881E-E85E3215FE39}" destId="{E69D68D2-C136-4061-A4A7-F978485DF6FE}" srcOrd="1" destOrd="0" presId="urn:microsoft.com/office/officeart/2005/8/layout/orgChart1"/>
    <dgm:cxn modelId="{157CD556-F55E-48C0-979C-B15B3D89DDC8}" type="presParOf" srcId="{E69D68D2-C136-4061-A4A7-F978485DF6FE}" destId="{88BC100E-D4BB-4107-BB07-33D235FE05B7}" srcOrd="0" destOrd="0" presId="urn:microsoft.com/office/officeart/2005/8/layout/orgChart1"/>
    <dgm:cxn modelId="{784AD5B7-F0B7-4319-B926-7C72E6650050}" type="presParOf" srcId="{E69D68D2-C136-4061-A4A7-F978485DF6FE}" destId="{2D1BD9FE-8396-49C0-B079-BB2CF9DD6C30}" srcOrd="1" destOrd="0" presId="urn:microsoft.com/office/officeart/2005/8/layout/orgChart1"/>
    <dgm:cxn modelId="{B9E27108-7DBF-4890-93DB-8A6B1BE83EC2}" type="presParOf" srcId="{2D1BD9FE-8396-49C0-B079-BB2CF9DD6C30}" destId="{41F703CF-F84F-4FEA-9462-C4A5F3768CC8}" srcOrd="0" destOrd="0" presId="urn:microsoft.com/office/officeart/2005/8/layout/orgChart1"/>
    <dgm:cxn modelId="{417CA17A-7FD3-4416-8C51-E27AFDF77F12}" type="presParOf" srcId="{41F703CF-F84F-4FEA-9462-C4A5F3768CC8}" destId="{35D056EE-0506-44F3-81FB-0451E5798D40}" srcOrd="0" destOrd="0" presId="urn:microsoft.com/office/officeart/2005/8/layout/orgChart1"/>
    <dgm:cxn modelId="{E1847474-4972-4371-8177-C1BF145ED031}" type="presParOf" srcId="{41F703CF-F84F-4FEA-9462-C4A5F3768CC8}" destId="{B787F099-DD1C-484F-9CF5-DDEACBE8458A}" srcOrd="1" destOrd="0" presId="urn:microsoft.com/office/officeart/2005/8/layout/orgChart1"/>
    <dgm:cxn modelId="{8CA47950-811F-476E-B766-34AA1CB8709B}" type="presParOf" srcId="{2D1BD9FE-8396-49C0-B079-BB2CF9DD6C30}" destId="{88C52F42-9EF7-4E89-AFD9-3D313A872625}" srcOrd="1" destOrd="0" presId="urn:microsoft.com/office/officeart/2005/8/layout/orgChart1"/>
    <dgm:cxn modelId="{ADECCDA6-3C7A-4D84-A9F2-7DF66229E70B}" type="presParOf" srcId="{2D1BD9FE-8396-49C0-B079-BB2CF9DD6C30}" destId="{7528A379-E215-46B6-A663-4BACBC7CDEDD}" srcOrd="2" destOrd="0" presId="urn:microsoft.com/office/officeart/2005/8/layout/orgChart1"/>
    <dgm:cxn modelId="{6CA109E5-5019-4C5B-84AC-002101D23981}" type="presParOf" srcId="{E69D68D2-C136-4061-A4A7-F978485DF6FE}" destId="{3FAA7955-BB6D-48C3-9D7D-FBE254C703EF}" srcOrd="2" destOrd="0" presId="urn:microsoft.com/office/officeart/2005/8/layout/orgChart1"/>
    <dgm:cxn modelId="{161DDF08-99F0-43DD-A821-D71C4A065A7F}" type="presParOf" srcId="{E69D68D2-C136-4061-A4A7-F978485DF6FE}" destId="{F23FE390-E3A9-49C1-ACA7-56587C21106F}" srcOrd="3" destOrd="0" presId="urn:microsoft.com/office/officeart/2005/8/layout/orgChart1"/>
    <dgm:cxn modelId="{1B623BEE-04AC-45A5-A164-2EB6EA526F56}" type="presParOf" srcId="{F23FE390-E3A9-49C1-ACA7-56587C21106F}" destId="{0B7D04A3-A294-4B61-B9A3-0790BF638613}" srcOrd="0" destOrd="0" presId="urn:microsoft.com/office/officeart/2005/8/layout/orgChart1"/>
    <dgm:cxn modelId="{0075DA40-7D1C-4B02-B10C-B43405EFD89A}" type="presParOf" srcId="{0B7D04A3-A294-4B61-B9A3-0790BF638613}" destId="{22BB6421-4AB7-4726-A645-84A447DE4C97}" srcOrd="0" destOrd="0" presId="urn:microsoft.com/office/officeart/2005/8/layout/orgChart1"/>
    <dgm:cxn modelId="{7FA95836-B692-44EF-B906-198D62A1C7EA}" type="presParOf" srcId="{0B7D04A3-A294-4B61-B9A3-0790BF638613}" destId="{8C2DE8E9-0D11-438B-8DDB-0CD657079C36}" srcOrd="1" destOrd="0" presId="urn:microsoft.com/office/officeart/2005/8/layout/orgChart1"/>
    <dgm:cxn modelId="{D7E0E7A5-076B-40DC-8A68-BA9A85D5CBBF}" type="presParOf" srcId="{F23FE390-E3A9-49C1-ACA7-56587C21106F}" destId="{0A84D183-9E22-44D9-9652-CE789AC27D1B}" srcOrd="1" destOrd="0" presId="urn:microsoft.com/office/officeart/2005/8/layout/orgChart1"/>
    <dgm:cxn modelId="{4D8E7E75-3528-47AD-8F25-D2A2AACEFDF9}" type="presParOf" srcId="{F23FE390-E3A9-49C1-ACA7-56587C21106F}" destId="{6DA40CD9-E194-4B6B-A256-D7C863ABE2BA}" srcOrd="2" destOrd="0" presId="urn:microsoft.com/office/officeart/2005/8/layout/orgChart1"/>
    <dgm:cxn modelId="{0E742746-97FE-410F-956F-373D7087C811}" type="presParOf" srcId="{E69D68D2-C136-4061-A4A7-F978485DF6FE}" destId="{E6E7F05F-8DA4-4428-AE62-6547C91E67CD}" srcOrd="4" destOrd="0" presId="urn:microsoft.com/office/officeart/2005/8/layout/orgChart1"/>
    <dgm:cxn modelId="{EB615A5C-054B-4C63-8CD1-C810E3264A29}" type="presParOf" srcId="{E69D68D2-C136-4061-A4A7-F978485DF6FE}" destId="{B1594022-5923-4B85-8F8B-36EF66254E44}" srcOrd="5" destOrd="0" presId="urn:microsoft.com/office/officeart/2005/8/layout/orgChart1"/>
    <dgm:cxn modelId="{F528E989-2F74-4C4C-A1CE-40369D31B7C0}" type="presParOf" srcId="{B1594022-5923-4B85-8F8B-36EF66254E44}" destId="{FB38C8CD-D912-431B-9C80-F6FD4B8FBE7D}" srcOrd="0" destOrd="0" presId="urn:microsoft.com/office/officeart/2005/8/layout/orgChart1"/>
    <dgm:cxn modelId="{452D27C2-FD7C-410A-9E09-254DDB689B99}" type="presParOf" srcId="{FB38C8CD-D912-431B-9C80-F6FD4B8FBE7D}" destId="{A71D507F-0A71-433D-9E63-DBDD2168E62D}" srcOrd="0" destOrd="0" presId="urn:microsoft.com/office/officeart/2005/8/layout/orgChart1"/>
    <dgm:cxn modelId="{2AA00119-3430-45BB-AAB7-4845CCDDDF4B}" type="presParOf" srcId="{FB38C8CD-D912-431B-9C80-F6FD4B8FBE7D}" destId="{FFAE0918-E57C-4330-A40D-9F834200DF38}" srcOrd="1" destOrd="0" presId="urn:microsoft.com/office/officeart/2005/8/layout/orgChart1"/>
    <dgm:cxn modelId="{ED819396-E7FC-4514-AEB1-91C541B76F9F}" type="presParOf" srcId="{B1594022-5923-4B85-8F8B-36EF66254E44}" destId="{75071A9C-CBA8-4D01-9A16-7961B52DE258}" srcOrd="1" destOrd="0" presId="urn:microsoft.com/office/officeart/2005/8/layout/orgChart1"/>
    <dgm:cxn modelId="{B1C21BF1-B91E-4B88-9FE4-3C9DE62BC1BA}" type="presParOf" srcId="{B1594022-5923-4B85-8F8B-36EF66254E44}" destId="{8839DD24-6964-44FA-BA15-FB137F381DB8}" srcOrd="2" destOrd="0" presId="urn:microsoft.com/office/officeart/2005/8/layout/orgChart1"/>
    <dgm:cxn modelId="{83CA0714-675C-4C2F-907D-D623128B4ED7}" type="presParOf" srcId="{E69D68D2-C136-4061-A4A7-F978485DF6FE}" destId="{0E843AC2-0177-4043-9CBC-1B6636EB1563}" srcOrd="6" destOrd="0" presId="urn:microsoft.com/office/officeart/2005/8/layout/orgChart1"/>
    <dgm:cxn modelId="{ECAC930E-E576-44BA-9EA1-DAC880B69103}" type="presParOf" srcId="{E69D68D2-C136-4061-A4A7-F978485DF6FE}" destId="{E9E81F76-A84D-4BA4-A948-974C47B72B69}" srcOrd="7" destOrd="0" presId="urn:microsoft.com/office/officeart/2005/8/layout/orgChart1"/>
    <dgm:cxn modelId="{D3E54797-F397-4C2E-B89A-D08E0A6BECB9}" type="presParOf" srcId="{E9E81F76-A84D-4BA4-A948-974C47B72B69}" destId="{08AF6CFE-2EB3-4C09-8F56-6F1C91593CFB}" srcOrd="0" destOrd="0" presId="urn:microsoft.com/office/officeart/2005/8/layout/orgChart1"/>
    <dgm:cxn modelId="{2EFB9943-6FEA-423A-969C-11E1160F4323}" type="presParOf" srcId="{08AF6CFE-2EB3-4C09-8F56-6F1C91593CFB}" destId="{AAD2204E-CC92-4C55-BA20-067DED1315D6}" srcOrd="0" destOrd="0" presId="urn:microsoft.com/office/officeart/2005/8/layout/orgChart1"/>
    <dgm:cxn modelId="{7E750760-6266-49B8-A6A6-A24C88C45047}" type="presParOf" srcId="{08AF6CFE-2EB3-4C09-8F56-6F1C91593CFB}" destId="{333F6B35-AC03-4DC6-84CB-FAFDD8F46BE8}" srcOrd="1" destOrd="0" presId="urn:microsoft.com/office/officeart/2005/8/layout/orgChart1"/>
    <dgm:cxn modelId="{534B1887-E3A6-4EFC-A165-AB8F0EE9F16D}" type="presParOf" srcId="{E9E81F76-A84D-4BA4-A948-974C47B72B69}" destId="{24CE914A-2392-4D2E-A86C-1080BBB66BB0}" srcOrd="1" destOrd="0" presId="urn:microsoft.com/office/officeart/2005/8/layout/orgChart1"/>
    <dgm:cxn modelId="{E3DD3CB7-EEC9-4864-AA63-B99FFD05DF71}" type="presParOf" srcId="{24CE914A-2392-4D2E-A86C-1080BBB66BB0}" destId="{F4E29095-2204-45CE-9D93-AF16EED32EB8}" srcOrd="0" destOrd="0" presId="urn:microsoft.com/office/officeart/2005/8/layout/orgChart1"/>
    <dgm:cxn modelId="{047DAAC0-9F3C-4E9F-BC67-53D09F5051D6}" type="presParOf" srcId="{24CE914A-2392-4D2E-A86C-1080BBB66BB0}" destId="{3EDFCD02-7EF5-4007-AB60-2FE02732811E}" srcOrd="1" destOrd="0" presId="urn:microsoft.com/office/officeart/2005/8/layout/orgChart1"/>
    <dgm:cxn modelId="{7C59E31A-8AB0-4CBC-A332-2841DA595EFF}" type="presParOf" srcId="{3EDFCD02-7EF5-4007-AB60-2FE02732811E}" destId="{63E5487B-6BE3-4797-A090-67BFB3B77DC9}" srcOrd="0" destOrd="0" presId="urn:microsoft.com/office/officeart/2005/8/layout/orgChart1"/>
    <dgm:cxn modelId="{296AA680-839A-4433-966F-E4C27920F499}" type="presParOf" srcId="{63E5487B-6BE3-4797-A090-67BFB3B77DC9}" destId="{8F8B5011-6EE2-4E0E-B627-B7C9205B904E}" srcOrd="0" destOrd="0" presId="urn:microsoft.com/office/officeart/2005/8/layout/orgChart1"/>
    <dgm:cxn modelId="{C18E83AF-EFF1-43D0-80DF-DCAD17B9CDAD}" type="presParOf" srcId="{63E5487B-6BE3-4797-A090-67BFB3B77DC9}" destId="{754C0D56-BAE5-4C76-B669-AF08A09FC8DD}" srcOrd="1" destOrd="0" presId="urn:microsoft.com/office/officeart/2005/8/layout/orgChart1"/>
    <dgm:cxn modelId="{BB8CE7E4-63AE-4B16-8C3A-CC1F99083C26}" type="presParOf" srcId="{3EDFCD02-7EF5-4007-AB60-2FE02732811E}" destId="{4E40EFCF-FEA8-4E53-8316-2CA8380F106D}" srcOrd="1" destOrd="0" presId="urn:microsoft.com/office/officeart/2005/8/layout/orgChart1"/>
    <dgm:cxn modelId="{96580484-A205-4B86-9125-A3339C481F3E}" type="presParOf" srcId="{3EDFCD02-7EF5-4007-AB60-2FE02732811E}" destId="{977F93FF-94A5-4985-BBDF-F3A6DFBB9FC3}" srcOrd="2" destOrd="0" presId="urn:microsoft.com/office/officeart/2005/8/layout/orgChart1"/>
    <dgm:cxn modelId="{E0B6C1A2-763D-4E1E-8060-624569A5250F}" type="presParOf" srcId="{24CE914A-2392-4D2E-A86C-1080BBB66BB0}" destId="{003B07B2-68DE-4E93-936E-CBB5D8193E61}" srcOrd="2" destOrd="0" presId="urn:microsoft.com/office/officeart/2005/8/layout/orgChart1"/>
    <dgm:cxn modelId="{160DEC31-9433-4A56-AA81-4AC02E137481}" type="presParOf" srcId="{24CE914A-2392-4D2E-A86C-1080BBB66BB0}" destId="{0F777582-E7E3-496E-8328-FFC92F55AD35}" srcOrd="3" destOrd="0" presId="urn:microsoft.com/office/officeart/2005/8/layout/orgChart1"/>
    <dgm:cxn modelId="{65D8A280-7ADF-433A-A81C-F63EF0B55547}" type="presParOf" srcId="{0F777582-E7E3-496E-8328-FFC92F55AD35}" destId="{2531F123-5F50-4917-B166-952DE344D734}" srcOrd="0" destOrd="0" presId="urn:microsoft.com/office/officeart/2005/8/layout/orgChart1"/>
    <dgm:cxn modelId="{EF8C735D-8C09-4C86-9A92-72C841251423}" type="presParOf" srcId="{2531F123-5F50-4917-B166-952DE344D734}" destId="{78D911BD-7487-4D0D-944C-4BE1A23F00FF}" srcOrd="0" destOrd="0" presId="urn:microsoft.com/office/officeart/2005/8/layout/orgChart1"/>
    <dgm:cxn modelId="{4F2546AD-C67F-4B4E-BEF7-1B13B905224B}" type="presParOf" srcId="{2531F123-5F50-4917-B166-952DE344D734}" destId="{DC960906-249F-4588-9977-A480DD11503C}" srcOrd="1" destOrd="0" presId="urn:microsoft.com/office/officeart/2005/8/layout/orgChart1"/>
    <dgm:cxn modelId="{7EFA9A05-CA97-4CE9-86FE-96E80A4C9D9A}" type="presParOf" srcId="{0F777582-E7E3-496E-8328-FFC92F55AD35}" destId="{33157D01-D210-435B-86FF-8ECB4271C3F8}" srcOrd="1" destOrd="0" presId="urn:microsoft.com/office/officeart/2005/8/layout/orgChart1"/>
    <dgm:cxn modelId="{71E93375-415D-4051-B296-FAF19EBAFA0A}" type="presParOf" srcId="{0F777582-E7E3-496E-8328-FFC92F55AD35}" destId="{00089C50-66AD-45CA-AFCE-5C1089327280}" srcOrd="2" destOrd="0" presId="urn:microsoft.com/office/officeart/2005/8/layout/orgChart1"/>
    <dgm:cxn modelId="{0CFD4340-8FDD-436D-97F1-FC3C7B7BAA2A}" type="presParOf" srcId="{24CE914A-2392-4D2E-A86C-1080BBB66BB0}" destId="{6D2F464B-3674-4ECB-AC18-47CEE4C9B6C7}" srcOrd="4" destOrd="0" presId="urn:microsoft.com/office/officeart/2005/8/layout/orgChart1"/>
    <dgm:cxn modelId="{198DF132-2EE3-4688-9E69-0C5433B5DCB0}" type="presParOf" srcId="{24CE914A-2392-4D2E-A86C-1080BBB66BB0}" destId="{9C386B26-D48B-465B-8D20-CDE74367F932}" srcOrd="5" destOrd="0" presId="urn:microsoft.com/office/officeart/2005/8/layout/orgChart1"/>
    <dgm:cxn modelId="{18E87917-ED8A-492F-82E6-B23A1D46AF79}" type="presParOf" srcId="{9C386B26-D48B-465B-8D20-CDE74367F932}" destId="{A908EAE8-4193-4E97-9E58-610024FCB323}" srcOrd="0" destOrd="0" presId="urn:microsoft.com/office/officeart/2005/8/layout/orgChart1"/>
    <dgm:cxn modelId="{C4401CE8-1374-44B9-9864-4F87EE5667BC}" type="presParOf" srcId="{A908EAE8-4193-4E97-9E58-610024FCB323}" destId="{619B947C-5249-4EBE-93C0-DD9251C26F63}" srcOrd="0" destOrd="0" presId="urn:microsoft.com/office/officeart/2005/8/layout/orgChart1"/>
    <dgm:cxn modelId="{766347D8-C8B5-4508-ACA3-E62B5D91AED5}" type="presParOf" srcId="{A908EAE8-4193-4E97-9E58-610024FCB323}" destId="{4E1F952C-A047-4829-8E63-C4D0910CE6C4}" srcOrd="1" destOrd="0" presId="urn:microsoft.com/office/officeart/2005/8/layout/orgChart1"/>
    <dgm:cxn modelId="{4BDD63EF-C001-45A8-B591-B34904D0AADE}" type="presParOf" srcId="{9C386B26-D48B-465B-8D20-CDE74367F932}" destId="{FA5E599F-5D8F-42E6-8CC1-69136BCEFD68}" srcOrd="1" destOrd="0" presId="urn:microsoft.com/office/officeart/2005/8/layout/orgChart1"/>
    <dgm:cxn modelId="{ECF46445-B403-479C-83A9-0E08FD73D95F}" type="presParOf" srcId="{9C386B26-D48B-465B-8D20-CDE74367F932}" destId="{ECE1C00D-456A-4087-9AC3-CE435447729A}" srcOrd="2" destOrd="0" presId="urn:microsoft.com/office/officeart/2005/8/layout/orgChart1"/>
    <dgm:cxn modelId="{069A3C55-AC92-4DA1-ABED-7418791157E6}" type="presParOf" srcId="{E9E81F76-A84D-4BA4-A948-974C47B72B69}" destId="{33F1F027-A413-4597-AD72-8E9D19C65806}" srcOrd="2" destOrd="0" presId="urn:microsoft.com/office/officeart/2005/8/layout/orgChart1"/>
    <dgm:cxn modelId="{3A5DE9E1-B10D-4D42-96D0-5B97AD2CA71D}" type="presParOf" srcId="{C1869520-80AF-47E6-881E-E85E3215FE39}" destId="{2A4D129C-D9BE-4364-886B-3EFD1C9366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273C72-22C8-42F5-9E96-1C338DE6372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8D7C1F-4A06-4A9E-BEF8-08CFE882D69E}">
      <dgm:prSet phldrT="[Text]"/>
      <dgm:spPr/>
      <dgm:t>
        <a:bodyPr/>
        <a:lstStyle/>
        <a:p>
          <a:r>
            <a:rPr lang="tr-TR" dirty="0"/>
            <a:t>Gıda Güvenliği</a:t>
          </a:r>
        </a:p>
      </dgm:t>
    </dgm:pt>
    <dgm:pt modelId="{EE65196C-D53B-4CAB-A1E3-5478217B043E}" type="parTrans" cxnId="{029BDEA5-2A53-42B0-9D20-FB46F1790BE4}">
      <dgm:prSet/>
      <dgm:spPr/>
      <dgm:t>
        <a:bodyPr/>
        <a:lstStyle/>
        <a:p>
          <a:endParaRPr lang="tr-TR"/>
        </a:p>
      </dgm:t>
    </dgm:pt>
    <dgm:pt modelId="{DFF193A1-D3B5-4B94-BCD0-CAC2DF09D268}" type="sibTrans" cxnId="{029BDEA5-2A53-42B0-9D20-FB46F1790BE4}">
      <dgm:prSet/>
      <dgm:spPr/>
      <dgm:t>
        <a:bodyPr/>
        <a:lstStyle/>
        <a:p>
          <a:endParaRPr lang="tr-TR"/>
        </a:p>
      </dgm:t>
    </dgm:pt>
    <dgm:pt modelId="{BBE73790-9681-46D6-919D-0B0C7D4F1C51}">
      <dgm:prSet phldrT="[Text]"/>
      <dgm:spPr/>
      <dgm:t>
        <a:bodyPr/>
        <a:lstStyle/>
        <a:p>
          <a:r>
            <a:rPr lang="tr-TR" dirty="0"/>
            <a:t>DAVLET</a:t>
          </a:r>
        </a:p>
        <a:p>
          <a:r>
            <a:rPr lang="tr-TR" dirty="0"/>
            <a:t>(mevzuatlar)</a:t>
          </a:r>
        </a:p>
      </dgm:t>
    </dgm:pt>
    <dgm:pt modelId="{0977BD41-EA4E-4D89-A2CE-AB43333FDA29}" type="parTrans" cxnId="{28D5FA33-E65D-45FA-9242-B8A5E424C377}">
      <dgm:prSet/>
      <dgm:spPr/>
      <dgm:t>
        <a:bodyPr/>
        <a:lstStyle/>
        <a:p>
          <a:endParaRPr lang="tr-TR"/>
        </a:p>
      </dgm:t>
    </dgm:pt>
    <dgm:pt modelId="{E711BB41-ACDB-4663-AFC7-627D90371461}" type="sibTrans" cxnId="{28D5FA33-E65D-45FA-9242-B8A5E424C377}">
      <dgm:prSet/>
      <dgm:spPr/>
      <dgm:t>
        <a:bodyPr/>
        <a:lstStyle/>
        <a:p>
          <a:endParaRPr lang="tr-TR"/>
        </a:p>
      </dgm:t>
    </dgm:pt>
    <dgm:pt modelId="{248408A2-4743-4C3A-AB76-A60CDAE46854}">
      <dgm:prSet phldrT="[Text]"/>
      <dgm:spPr/>
      <dgm:t>
        <a:bodyPr/>
        <a:lstStyle/>
        <a:p>
          <a:r>
            <a:rPr lang="tr-TR" dirty="0"/>
            <a:t>TÜKETİCİ </a:t>
          </a:r>
        </a:p>
        <a:p>
          <a:pPr rtl="0"/>
          <a:r>
            <a:rPr lang="tr-TR" dirty="0"/>
            <a:t>(Sosyal, yapı, tüketici davranışları)</a:t>
          </a:r>
        </a:p>
      </dgm:t>
    </dgm:pt>
    <dgm:pt modelId="{0212619F-2973-4CCA-A065-A6001AE6FE37}" type="parTrans" cxnId="{32B21C96-8E3D-44A4-B81A-CBD5F5EF036B}">
      <dgm:prSet/>
      <dgm:spPr/>
      <dgm:t>
        <a:bodyPr/>
        <a:lstStyle/>
        <a:p>
          <a:endParaRPr lang="tr-TR"/>
        </a:p>
      </dgm:t>
    </dgm:pt>
    <dgm:pt modelId="{7958810D-EAE9-4980-BBA7-94B89DFDCF9C}" type="sibTrans" cxnId="{32B21C96-8E3D-44A4-B81A-CBD5F5EF036B}">
      <dgm:prSet/>
      <dgm:spPr/>
      <dgm:t>
        <a:bodyPr/>
        <a:lstStyle/>
        <a:p>
          <a:endParaRPr lang="tr-TR"/>
        </a:p>
      </dgm:t>
    </dgm:pt>
    <dgm:pt modelId="{B6117EE0-BD10-47F5-B801-F2F59082F228}">
      <dgm:prSet phldrT="[Text]"/>
      <dgm:spPr/>
      <dgm:t>
        <a:bodyPr/>
        <a:lstStyle/>
        <a:p>
          <a:r>
            <a:rPr lang="tr-TR" dirty="0"/>
            <a:t>ENDÜSTRI</a:t>
          </a:r>
        </a:p>
        <a:p>
          <a:r>
            <a:rPr lang="tr-TR" dirty="0"/>
            <a:t>(kalite yönetimi uygulamaları)</a:t>
          </a:r>
        </a:p>
      </dgm:t>
    </dgm:pt>
    <dgm:pt modelId="{C9B48998-EDD6-464A-BF09-8390A975F08F}" type="parTrans" cxnId="{DE83F5B4-0AD9-47AD-B08E-0399AE20296A}">
      <dgm:prSet/>
      <dgm:spPr/>
      <dgm:t>
        <a:bodyPr/>
        <a:lstStyle/>
        <a:p>
          <a:endParaRPr lang="tr-TR"/>
        </a:p>
      </dgm:t>
    </dgm:pt>
    <dgm:pt modelId="{C655805F-9A69-40ED-B589-CD0BE978830C}" type="sibTrans" cxnId="{DE83F5B4-0AD9-47AD-B08E-0399AE20296A}">
      <dgm:prSet/>
      <dgm:spPr/>
      <dgm:t>
        <a:bodyPr/>
        <a:lstStyle/>
        <a:p>
          <a:endParaRPr lang="tr-TR"/>
        </a:p>
      </dgm:t>
    </dgm:pt>
    <dgm:pt modelId="{F99FFCDE-14F3-41CC-A2B9-D00DBF328ECE}" type="pres">
      <dgm:prSet presAssocID="{9F273C72-22C8-42F5-9E96-1C338DE6372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957403-A796-4F58-BAE1-C6F6FE525F5E}" type="pres">
      <dgm:prSet presAssocID="{478D7C1F-4A06-4A9E-BEF8-08CFE882D69E}" presName="centerShape" presStyleLbl="node0" presStyleIdx="0" presStyleCnt="1" custScaleX="98545" custScaleY="84286" custLinFactNeighborX="555" custLinFactNeighborY="-18011"/>
      <dgm:spPr/>
    </dgm:pt>
    <dgm:pt modelId="{334B64C2-D895-4B7D-9511-F3FE39DEA7A7}" type="pres">
      <dgm:prSet presAssocID="{0977BD41-EA4E-4D89-A2CE-AB43333FDA29}" presName="parTrans" presStyleLbl="bgSibTrans2D1" presStyleIdx="0" presStyleCnt="3" custLinFactNeighborX="4743"/>
      <dgm:spPr/>
    </dgm:pt>
    <dgm:pt modelId="{CDF0EFA5-D6D9-486F-83DA-BBB1F2168A42}" type="pres">
      <dgm:prSet presAssocID="{BBE73790-9681-46D6-919D-0B0C7D4F1C51}" presName="node" presStyleLbl="node1" presStyleIdx="0" presStyleCnt="3" custScaleX="139485" custScaleY="68614" custRadScaleRad="96841" custRadScaleInc="-75054">
        <dgm:presLayoutVars>
          <dgm:bulletEnabled val="1"/>
        </dgm:presLayoutVars>
      </dgm:prSet>
      <dgm:spPr/>
    </dgm:pt>
    <dgm:pt modelId="{886C6D90-F545-4F0C-9E92-3C7DE7D50A49}" type="pres">
      <dgm:prSet presAssocID="{0212619F-2973-4CCA-A065-A6001AE6FE37}" presName="parTrans" presStyleLbl="bgSibTrans2D1" presStyleIdx="1" presStyleCnt="3" custScaleX="138279"/>
      <dgm:spPr/>
    </dgm:pt>
    <dgm:pt modelId="{B4384323-CC7F-4D30-A07E-5E5D43702F7B}" type="pres">
      <dgm:prSet presAssocID="{248408A2-4743-4C3A-AB76-A60CDAE46854}" presName="node" presStyleLbl="node1" presStyleIdx="1" presStyleCnt="3" custScaleX="221227" custScaleY="65132">
        <dgm:presLayoutVars>
          <dgm:bulletEnabled val="1"/>
        </dgm:presLayoutVars>
      </dgm:prSet>
      <dgm:spPr/>
    </dgm:pt>
    <dgm:pt modelId="{1FDF838D-A7C6-43AC-B189-ACB288C8D9B9}" type="pres">
      <dgm:prSet presAssocID="{C9B48998-EDD6-464A-BF09-8390A975F08F}" presName="parTrans" presStyleLbl="bgSibTrans2D1" presStyleIdx="2" presStyleCnt="3" custLinFactNeighborX="-7332" custLinFactNeighborY="12899"/>
      <dgm:spPr/>
    </dgm:pt>
    <dgm:pt modelId="{7F1B8E86-9E57-4BF7-86EA-E770941EAEAE}" type="pres">
      <dgm:prSet presAssocID="{B6117EE0-BD10-47F5-B801-F2F59082F228}" presName="node" presStyleLbl="node1" presStyleIdx="2" presStyleCnt="3" custScaleX="138131" custScaleY="69305" custRadScaleRad="104165" custRadScaleInc="73681">
        <dgm:presLayoutVars>
          <dgm:bulletEnabled val="1"/>
        </dgm:presLayoutVars>
      </dgm:prSet>
      <dgm:spPr/>
    </dgm:pt>
  </dgm:ptLst>
  <dgm:cxnLst>
    <dgm:cxn modelId="{9E30F703-8B94-4ACF-9C44-2CBF993C8408}" type="presOf" srcId="{B6117EE0-BD10-47F5-B801-F2F59082F228}" destId="{7F1B8E86-9E57-4BF7-86EA-E770941EAEAE}" srcOrd="0" destOrd="0" presId="urn:microsoft.com/office/officeart/2005/8/layout/radial4"/>
    <dgm:cxn modelId="{28D5FA33-E65D-45FA-9242-B8A5E424C377}" srcId="{478D7C1F-4A06-4A9E-BEF8-08CFE882D69E}" destId="{BBE73790-9681-46D6-919D-0B0C7D4F1C51}" srcOrd="0" destOrd="0" parTransId="{0977BD41-EA4E-4D89-A2CE-AB43333FDA29}" sibTransId="{E711BB41-ACDB-4663-AFC7-627D90371461}"/>
    <dgm:cxn modelId="{3C600647-110E-4B70-ADC9-0B96966E707A}" type="presOf" srcId="{0977BD41-EA4E-4D89-A2CE-AB43333FDA29}" destId="{334B64C2-D895-4B7D-9511-F3FE39DEA7A7}" srcOrd="0" destOrd="0" presId="urn:microsoft.com/office/officeart/2005/8/layout/radial4"/>
    <dgm:cxn modelId="{E63C597A-1CD8-4AE0-8FAA-29EDB51C2A58}" type="presOf" srcId="{0212619F-2973-4CCA-A065-A6001AE6FE37}" destId="{886C6D90-F545-4F0C-9E92-3C7DE7D50A49}" srcOrd="0" destOrd="0" presId="urn:microsoft.com/office/officeart/2005/8/layout/radial4"/>
    <dgm:cxn modelId="{3D4C1382-CF5D-4BC5-ABEE-E81D5461D825}" type="presOf" srcId="{478D7C1F-4A06-4A9E-BEF8-08CFE882D69E}" destId="{2F957403-A796-4F58-BAE1-C6F6FE525F5E}" srcOrd="0" destOrd="0" presId="urn:microsoft.com/office/officeart/2005/8/layout/radial4"/>
    <dgm:cxn modelId="{53249F86-56A6-4C59-A161-C56D758543F4}" type="presOf" srcId="{248408A2-4743-4C3A-AB76-A60CDAE46854}" destId="{B4384323-CC7F-4D30-A07E-5E5D43702F7B}" srcOrd="0" destOrd="0" presId="urn:microsoft.com/office/officeart/2005/8/layout/radial4"/>
    <dgm:cxn modelId="{4D6FAC89-D69F-4E0C-B776-A17C7B23531A}" type="presOf" srcId="{C9B48998-EDD6-464A-BF09-8390A975F08F}" destId="{1FDF838D-A7C6-43AC-B189-ACB288C8D9B9}" srcOrd="0" destOrd="0" presId="urn:microsoft.com/office/officeart/2005/8/layout/radial4"/>
    <dgm:cxn modelId="{32B21C96-8E3D-44A4-B81A-CBD5F5EF036B}" srcId="{478D7C1F-4A06-4A9E-BEF8-08CFE882D69E}" destId="{248408A2-4743-4C3A-AB76-A60CDAE46854}" srcOrd="1" destOrd="0" parTransId="{0212619F-2973-4CCA-A065-A6001AE6FE37}" sibTransId="{7958810D-EAE9-4980-BBA7-94B89DFDCF9C}"/>
    <dgm:cxn modelId="{AF5EC19B-AE1D-417D-A2EB-3B9A84CF931C}" type="presOf" srcId="{9F273C72-22C8-42F5-9E96-1C338DE6372B}" destId="{F99FFCDE-14F3-41CC-A2B9-D00DBF328ECE}" srcOrd="0" destOrd="0" presId="urn:microsoft.com/office/officeart/2005/8/layout/radial4"/>
    <dgm:cxn modelId="{029BDEA5-2A53-42B0-9D20-FB46F1790BE4}" srcId="{9F273C72-22C8-42F5-9E96-1C338DE6372B}" destId="{478D7C1F-4A06-4A9E-BEF8-08CFE882D69E}" srcOrd="0" destOrd="0" parTransId="{EE65196C-D53B-4CAB-A1E3-5478217B043E}" sibTransId="{DFF193A1-D3B5-4B94-BCD0-CAC2DF09D268}"/>
    <dgm:cxn modelId="{DE83F5B4-0AD9-47AD-B08E-0399AE20296A}" srcId="{478D7C1F-4A06-4A9E-BEF8-08CFE882D69E}" destId="{B6117EE0-BD10-47F5-B801-F2F59082F228}" srcOrd="2" destOrd="0" parTransId="{C9B48998-EDD6-464A-BF09-8390A975F08F}" sibTransId="{C655805F-9A69-40ED-B589-CD0BE978830C}"/>
    <dgm:cxn modelId="{A0AC67F5-773A-4CEB-9C73-4BA7DFE10F12}" type="presOf" srcId="{BBE73790-9681-46D6-919D-0B0C7D4F1C51}" destId="{CDF0EFA5-D6D9-486F-83DA-BBB1F2168A42}" srcOrd="0" destOrd="0" presId="urn:microsoft.com/office/officeart/2005/8/layout/radial4"/>
    <dgm:cxn modelId="{15C0F886-C7D0-448E-A883-F0598C4B08E3}" type="presParOf" srcId="{F99FFCDE-14F3-41CC-A2B9-D00DBF328ECE}" destId="{2F957403-A796-4F58-BAE1-C6F6FE525F5E}" srcOrd="0" destOrd="0" presId="urn:microsoft.com/office/officeart/2005/8/layout/radial4"/>
    <dgm:cxn modelId="{EE5C3654-E603-456E-866C-443174E1D302}" type="presParOf" srcId="{F99FFCDE-14F3-41CC-A2B9-D00DBF328ECE}" destId="{334B64C2-D895-4B7D-9511-F3FE39DEA7A7}" srcOrd="1" destOrd="0" presId="urn:microsoft.com/office/officeart/2005/8/layout/radial4"/>
    <dgm:cxn modelId="{5AE37CB5-CC0C-48D4-81BE-18D870341F58}" type="presParOf" srcId="{F99FFCDE-14F3-41CC-A2B9-D00DBF328ECE}" destId="{CDF0EFA5-D6D9-486F-83DA-BBB1F2168A42}" srcOrd="2" destOrd="0" presId="urn:microsoft.com/office/officeart/2005/8/layout/radial4"/>
    <dgm:cxn modelId="{4E3E9DFD-4000-46C8-94AA-3DE1C2D2FAC3}" type="presParOf" srcId="{F99FFCDE-14F3-41CC-A2B9-D00DBF328ECE}" destId="{886C6D90-F545-4F0C-9E92-3C7DE7D50A49}" srcOrd="3" destOrd="0" presId="urn:microsoft.com/office/officeart/2005/8/layout/radial4"/>
    <dgm:cxn modelId="{827703C4-A32C-4993-83F9-118B2B522A37}" type="presParOf" srcId="{F99FFCDE-14F3-41CC-A2B9-D00DBF328ECE}" destId="{B4384323-CC7F-4D30-A07E-5E5D43702F7B}" srcOrd="4" destOrd="0" presId="urn:microsoft.com/office/officeart/2005/8/layout/radial4"/>
    <dgm:cxn modelId="{DE889CE1-4BF7-411C-B07E-84DEAD432322}" type="presParOf" srcId="{F99FFCDE-14F3-41CC-A2B9-D00DBF328ECE}" destId="{1FDF838D-A7C6-43AC-B189-ACB288C8D9B9}" srcOrd="5" destOrd="0" presId="urn:microsoft.com/office/officeart/2005/8/layout/radial4"/>
    <dgm:cxn modelId="{8CFC2677-C4EA-4B4C-B192-E2B8A41C7E4E}" type="presParOf" srcId="{F99FFCDE-14F3-41CC-A2B9-D00DBF328ECE}" destId="{7F1B8E86-9E57-4BF7-86EA-E770941EAEA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273C72-22C8-42F5-9E96-1C338DE6372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99FFCDE-14F3-41CC-A2B9-D00DBF328ECE}" type="pres">
      <dgm:prSet presAssocID="{9F273C72-22C8-42F5-9E96-1C338DE6372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E61B2E29-BAC8-45A7-85EE-4947E838E6FE}" type="presOf" srcId="{9F273C72-22C8-42F5-9E96-1C338DE6372B}" destId="{F99FFCDE-14F3-41CC-A2B9-D00DBF328EC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43AC2-0177-4043-9CBC-1B6636EB1563}">
      <dsp:nvSpPr>
        <dsp:cNvPr id="0" name=""/>
        <dsp:cNvSpPr/>
      </dsp:nvSpPr>
      <dsp:spPr>
        <a:xfrm>
          <a:off x="5347855" y="2070931"/>
          <a:ext cx="4188473" cy="48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08"/>
              </a:lnTo>
              <a:lnTo>
                <a:pt x="4188473" y="242308"/>
              </a:lnTo>
              <a:lnTo>
                <a:pt x="4188473" y="4846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7F05F-8DA4-4428-AE62-6547C91E67CD}">
      <dsp:nvSpPr>
        <dsp:cNvPr id="0" name=""/>
        <dsp:cNvSpPr/>
      </dsp:nvSpPr>
      <dsp:spPr>
        <a:xfrm>
          <a:off x="5347855" y="2070931"/>
          <a:ext cx="1396157" cy="48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08"/>
              </a:lnTo>
              <a:lnTo>
                <a:pt x="1396157" y="242308"/>
              </a:lnTo>
              <a:lnTo>
                <a:pt x="1396157" y="4846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3951697" y="2070931"/>
          <a:ext cx="1396157" cy="484616"/>
        </a:xfrm>
        <a:custGeom>
          <a:avLst/>
          <a:gdLst/>
          <a:ahLst/>
          <a:cxnLst/>
          <a:rect l="0" t="0" r="0" b="0"/>
          <a:pathLst>
            <a:path>
              <a:moveTo>
                <a:pt x="1396157" y="0"/>
              </a:moveTo>
              <a:lnTo>
                <a:pt x="1396157" y="242308"/>
              </a:lnTo>
              <a:lnTo>
                <a:pt x="0" y="242308"/>
              </a:lnTo>
              <a:lnTo>
                <a:pt x="0" y="4846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C100E-D4BB-4107-BB07-33D235FE05B7}">
      <dsp:nvSpPr>
        <dsp:cNvPr id="0" name=""/>
        <dsp:cNvSpPr/>
      </dsp:nvSpPr>
      <dsp:spPr>
        <a:xfrm>
          <a:off x="1159381" y="2070931"/>
          <a:ext cx="4188473" cy="484616"/>
        </a:xfrm>
        <a:custGeom>
          <a:avLst/>
          <a:gdLst/>
          <a:ahLst/>
          <a:cxnLst/>
          <a:rect l="0" t="0" r="0" b="0"/>
          <a:pathLst>
            <a:path>
              <a:moveTo>
                <a:pt x="4188473" y="0"/>
              </a:moveTo>
              <a:lnTo>
                <a:pt x="4188473" y="242308"/>
              </a:lnTo>
              <a:lnTo>
                <a:pt x="0" y="242308"/>
              </a:lnTo>
              <a:lnTo>
                <a:pt x="0" y="4846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4194005" y="917082"/>
          <a:ext cx="2307698" cy="11538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Temel İşlemler</a:t>
          </a:r>
        </a:p>
      </dsp:txBody>
      <dsp:txXfrm>
        <a:off x="4194005" y="917082"/>
        <a:ext cx="2307698" cy="1153849"/>
      </dsp:txXfrm>
    </dsp:sp>
    <dsp:sp modelId="{35D056EE-0506-44F3-81FB-0451E5798D40}">
      <dsp:nvSpPr>
        <dsp:cNvPr id="0" name=""/>
        <dsp:cNvSpPr/>
      </dsp:nvSpPr>
      <dsp:spPr>
        <a:xfrm>
          <a:off x="5532" y="2555548"/>
          <a:ext cx="2307698" cy="1418023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Ortam Sıcaklığı İşleme</a:t>
          </a:r>
        </a:p>
      </dsp:txBody>
      <dsp:txXfrm>
        <a:off x="5532" y="2555548"/>
        <a:ext cx="2307698" cy="1418023"/>
      </dsp:txXfrm>
    </dsp:sp>
    <dsp:sp modelId="{22BB6421-4AB7-4726-A645-84A447DE4C97}">
      <dsp:nvSpPr>
        <dsp:cNvPr id="0" name=""/>
        <dsp:cNvSpPr/>
      </dsp:nvSpPr>
      <dsp:spPr>
        <a:xfrm>
          <a:off x="2797847" y="2555548"/>
          <a:ext cx="2307698" cy="1418023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Isıl işlemler</a:t>
          </a:r>
        </a:p>
      </dsp:txBody>
      <dsp:txXfrm>
        <a:off x="2797847" y="2555548"/>
        <a:ext cx="2307698" cy="1418023"/>
      </dsp:txXfrm>
    </dsp:sp>
    <dsp:sp modelId="{A71D507F-0A71-433D-9E63-DBDD2168E62D}">
      <dsp:nvSpPr>
        <dsp:cNvPr id="0" name=""/>
        <dsp:cNvSpPr/>
      </dsp:nvSpPr>
      <dsp:spPr>
        <a:xfrm>
          <a:off x="5590163" y="2555548"/>
          <a:ext cx="2307698" cy="141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Isı Kaldırma ile İşleme</a:t>
          </a:r>
        </a:p>
      </dsp:txBody>
      <dsp:txXfrm>
        <a:off x="5590163" y="2555548"/>
        <a:ext cx="2307698" cy="1418023"/>
      </dsp:txXfrm>
    </dsp:sp>
    <dsp:sp modelId="{AAD2204E-CC92-4C55-BA20-067DED1315D6}">
      <dsp:nvSpPr>
        <dsp:cNvPr id="0" name=""/>
        <dsp:cNvSpPr/>
      </dsp:nvSpPr>
      <dsp:spPr>
        <a:xfrm>
          <a:off x="8382478" y="2555548"/>
          <a:ext cx="2307698" cy="1418023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İşlem Sonrası İşlemler</a:t>
          </a:r>
        </a:p>
      </dsp:txBody>
      <dsp:txXfrm>
        <a:off x="8382478" y="2555548"/>
        <a:ext cx="2307698" cy="1418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DD390-45DB-4F55-9B98-98B34109046A}">
      <dsp:nvSpPr>
        <dsp:cNvPr id="0" name=""/>
        <dsp:cNvSpPr/>
      </dsp:nvSpPr>
      <dsp:spPr>
        <a:xfrm>
          <a:off x="5347854" y="3669494"/>
          <a:ext cx="4586387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4586387" y="159196"/>
              </a:lnTo>
              <a:lnTo>
                <a:pt x="4586387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F36739-07A9-40F4-AC88-C5C94018C261}">
      <dsp:nvSpPr>
        <dsp:cNvPr id="0" name=""/>
        <dsp:cNvSpPr/>
      </dsp:nvSpPr>
      <dsp:spPr>
        <a:xfrm>
          <a:off x="5347854" y="3669494"/>
          <a:ext cx="2751832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2751832" y="159196"/>
              </a:lnTo>
              <a:lnTo>
                <a:pt x="2751832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694D2-1D88-4FA0-87D5-CDBA0C8B3345}">
      <dsp:nvSpPr>
        <dsp:cNvPr id="0" name=""/>
        <dsp:cNvSpPr/>
      </dsp:nvSpPr>
      <dsp:spPr>
        <a:xfrm>
          <a:off x="5347854" y="3669494"/>
          <a:ext cx="917277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917277" y="159196"/>
              </a:lnTo>
              <a:lnTo>
                <a:pt x="917277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BC532-6EA2-4701-8CFE-AF3A0BEBC881}">
      <dsp:nvSpPr>
        <dsp:cNvPr id="0" name=""/>
        <dsp:cNvSpPr/>
      </dsp:nvSpPr>
      <dsp:spPr>
        <a:xfrm>
          <a:off x="4430577" y="3669494"/>
          <a:ext cx="917277" cy="318393"/>
        </a:xfrm>
        <a:custGeom>
          <a:avLst/>
          <a:gdLst/>
          <a:ahLst/>
          <a:cxnLst/>
          <a:rect l="0" t="0" r="0" b="0"/>
          <a:pathLst>
            <a:path>
              <a:moveTo>
                <a:pt x="917277" y="0"/>
              </a:moveTo>
              <a:lnTo>
                <a:pt x="917277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F3EAB-E783-494A-B011-1534173A28BC}">
      <dsp:nvSpPr>
        <dsp:cNvPr id="0" name=""/>
        <dsp:cNvSpPr/>
      </dsp:nvSpPr>
      <dsp:spPr>
        <a:xfrm>
          <a:off x="2596022" y="3669494"/>
          <a:ext cx="2751832" cy="318393"/>
        </a:xfrm>
        <a:custGeom>
          <a:avLst/>
          <a:gdLst/>
          <a:ahLst/>
          <a:cxnLst/>
          <a:rect l="0" t="0" r="0" b="0"/>
          <a:pathLst>
            <a:path>
              <a:moveTo>
                <a:pt x="2751832" y="0"/>
              </a:moveTo>
              <a:lnTo>
                <a:pt x="2751832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E5B28-3E0C-4723-A9FD-86ADAF183F83}">
      <dsp:nvSpPr>
        <dsp:cNvPr id="0" name=""/>
        <dsp:cNvSpPr/>
      </dsp:nvSpPr>
      <dsp:spPr>
        <a:xfrm>
          <a:off x="761467" y="3669494"/>
          <a:ext cx="4586387" cy="318393"/>
        </a:xfrm>
        <a:custGeom>
          <a:avLst/>
          <a:gdLst/>
          <a:ahLst/>
          <a:cxnLst/>
          <a:rect l="0" t="0" r="0" b="0"/>
          <a:pathLst>
            <a:path>
              <a:moveTo>
                <a:pt x="4586387" y="0"/>
              </a:moveTo>
              <a:lnTo>
                <a:pt x="4586387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A8FA3-D5BB-46B8-B615-4C9158A11447}">
      <dsp:nvSpPr>
        <dsp:cNvPr id="0" name=""/>
        <dsp:cNvSpPr/>
      </dsp:nvSpPr>
      <dsp:spPr>
        <a:xfrm>
          <a:off x="5302134" y="2220522"/>
          <a:ext cx="91440" cy="3183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83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4589774" y="1462441"/>
          <a:ext cx="1516161" cy="7580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Temel İşlemler</a:t>
          </a:r>
        </a:p>
      </dsp:txBody>
      <dsp:txXfrm>
        <a:off x="4589774" y="1462441"/>
        <a:ext cx="1516161" cy="758080"/>
      </dsp:txXfrm>
    </dsp:sp>
    <dsp:sp modelId="{35D056EE-0506-44F3-81FB-0451E5798D40}">
      <dsp:nvSpPr>
        <dsp:cNvPr id="0" name=""/>
        <dsp:cNvSpPr/>
      </dsp:nvSpPr>
      <dsp:spPr>
        <a:xfrm>
          <a:off x="4589774" y="2538916"/>
          <a:ext cx="1516161" cy="1130578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Ortam Sıcaklığı İşleme</a:t>
          </a:r>
        </a:p>
      </dsp:txBody>
      <dsp:txXfrm>
        <a:off x="4589774" y="2538916"/>
        <a:ext cx="1516161" cy="1130578"/>
      </dsp:txXfrm>
    </dsp:sp>
    <dsp:sp modelId="{3CFC2458-26D0-437B-9B01-16244F154C5B}">
      <dsp:nvSpPr>
        <dsp:cNvPr id="0" name=""/>
        <dsp:cNvSpPr/>
      </dsp:nvSpPr>
      <dsp:spPr>
        <a:xfrm>
          <a:off x="3386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Hammadde hazırlık</a:t>
          </a:r>
        </a:p>
      </dsp:txBody>
      <dsp:txXfrm>
        <a:off x="3386" y="3987888"/>
        <a:ext cx="1516161" cy="1130578"/>
      </dsp:txXfrm>
    </dsp:sp>
    <dsp:sp modelId="{366BB73F-3CC2-48E1-8979-78258E4A8165}">
      <dsp:nvSpPr>
        <dsp:cNvPr id="0" name=""/>
        <dsp:cNvSpPr/>
      </dsp:nvSpPr>
      <dsp:spPr>
        <a:xfrm>
          <a:off x="1837941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 err="1"/>
            <a:t>Ekstraksiyon</a:t>
          </a:r>
          <a:r>
            <a:rPr lang="tr-TR" sz="1800" kern="1200" dirty="0"/>
            <a:t> ve gıda bileşenlerinin ayrılması</a:t>
          </a:r>
        </a:p>
      </dsp:txBody>
      <dsp:txXfrm>
        <a:off x="1837941" y="3987888"/>
        <a:ext cx="1516161" cy="1130578"/>
      </dsp:txXfrm>
    </dsp:sp>
    <dsp:sp modelId="{73D74BEA-DAB7-49E5-A0BB-559DC5B3D243}">
      <dsp:nvSpPr>
        <dsp:cNvPr id="0" name=""/>
        <dsp:cNvSpPr/>
      </dsp:nvSpPr>
      <dsp:spPr>
        <a:xfrm>
          <a:off x="3672496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Boyut küçültme </a:t>
          </a:r>
        </a:p>
      </dsp:txBody>
      <dsp:txXfrm>
        <a:off x="3672496" y="3987888"/>
        <a:ext cx="1516161" cy="1130578"/>
      </dsp:txXfrm>
    </dsp:sp>
    <dsp:sp modelId="{CC7CEF51-CC68-44D5-B9CB-95EA7DB7FABA}">
      <dsp:nvSpPr>
        <dsp:cNvPr id="0" name=""/>
        <dsp:cNvSpPr/>
      </dsp:nvSpPr>
      <dsp:spPr>
        <a:xfrm>
          <a:off x="5507051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Karıştırma, şekillendirme ve kaplama</a:t>
          </a:r>
        </a:p>
      </dsp:txBody>
      <dsp:txXfrm>
        <a:off x="5507051" y="3987888"/>
        <a:ext cx="1516161" cy="1130578"/>
      </dsp:txXfrm>
    </dsp:sp>
    <dsp:sp modelId="{40A9DF31-2E53-410B-8026-4E66962FB703}">
      <dsp:nvSpPr>
        <dsp:cNvPr id="0" name=""/>
        <dsp:cNvSpPr/>
      </dsp:nvSpPr>
      <dsp:spPr>
        <a:xfrm>
          <a:off x="7341607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Gıda </a:t>
          </a:r>
          <a:r>
            <a:rPr lang="tr-TR" sz="1800" kern="1200" dirty="0" err="1"/>
            <a:t>biyoteknolojisi</a:t>
          </a:r>
          <a:endParaRPr lang="tr-TR" sz="1800" kern="1200" dirty="0"/>
        </a:p>
      </dsp:txBody>
      <dsp:txXfrm>
        <a:off x="7341607" y="3987888"/>
        <a:ext cx="1516161" cy="1130578"/>
      </dsp:txXfrm>
    </dsp:sp>
    <dsp:sp modelId="{25B8BEA7-A4BA-4AF6-8C16-4B1EDDF3F3DC}">
      <dsp:nvSpPr>
        <dsp:cNvPr id="0" name=""/>
        <dsp:cNvSpPr/>
      </dsp:nvSpPr>
      <dsp:spPr>
        <a:xfrm>
          <a:off x="9176162" y="3987888"/>
          <a:ext cx="1516161" cy="113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En az işleme yöntemleri</a:t>
          </a:r>
        </a:p>
      </dsp:txBody>
      <dsp:txXfrm>
        <a:off x="9176162" y="3987888"/>
        <a:ext cx="1516161" cy="11305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17092-DC9A-4476-940B-5BEA27C342A9}">
      <dsp:nvSpPr>
        <dsp:cNvPr id="0" name=""/>
        <dsp:cNvSpPr/>
      </dsp:nvSpPr>
      <dsp:spPr>
        <a:xfrm>
          <a:off x="7182410" y="2412377"/>
          <a:ext cx="2751832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2751832" y="159196"/>
              </a:lnTo>
              <a:lnTo>
                <a:pt x="2751832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A9951-D43B-4198-9060-941F991DABFD}">
      <dsp:nvSpPr>
        <dsp:cNvPr id="0" name=""/>
        <dsp:cNvSpPr/>
      </dsp:nvSpPr>
      <dsp:spPr>
        <a:xfrm>
          <a:off x="7182410" y="2412377"/>
          <a:ext cx="917277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917277" y="159196"/>
              </a:lnTo>
              <a:lnTo>
                <a:pt x="917277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6048C-F519-4D05-9A14-D007412839D8}">
      <dsp:nvSpPr>
        <dsp:cNvPr id="0" name=""/>
        <dsp:cNvSpPr/>
      </dsp:nvSpPr>
      <dsp:spPr>
        <a:xfrm>
          <a:off x="6265132" y="2412377"/>
          <a:ext cx="917277" cy="318393"/>
        </a:xfrm>
        <a:custGeom>
          <a:avLst/>
          <a:gdLst/>
          <a:ahLst/>
          <a:cxnLst/>
          <a:rect l="0" t="0" r="0" b="0"/>
          <a:pathLst>
            <a:path>
              <a:moveTo>
                <a:pt x="917277" y="0"/>
              </a:moveTo>
              <a:lnTo>
                <a:pt x="917277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89BFB3-1A41-4517-837B-8B04311041CF}">
      <dsp:nvSpPr>
        <dsp:cNvPr id="0" name=""/>
        <dsp:cNvSpPr/>
      </dsp:nvSpPr>
      <dsp:spPr>
        <a:xfrm>
          <a:off x="4430577" y="4422094"/>
          <a:ext cx="3669110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3669110" y="159196"/>
              </a:lnTo>
              <a:lnTo>
                <a:pt x="366911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0A5FC-06E1-4FE6-A23F-6A9F45255598}">
      <dsp:nvSpPr>
        <dsp:cNvPr id="0" name=""/>
        <dsp:cNvSpPr/>
      </dsp:nvSpPr>
      <dsp:spPr>
        <a:xfrm>
          <a:off x="4430577" y="4422094"/>
          <a:ext cx="1834555" cy="318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196"/>
              </a:lnTo>
              <a:lnTo>
                <a:pt x="1834555" y="159196"/>
              </a:lnTo>
              <a:lnTo>
                <a:pt x="1834555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A32DC-089D-45DC-9FCC-9685B9E57C7D}">
      <dsp:nvSpPr>
        <dsp:cNvPr id="0" name=""/>
        <dsp:cNvSpPr/>
      </dsp:nvSpPr>
      <dsp:spPr>
        <a:xfrm>
          <a:off x="4384857" y="4422094"/>
          <a:ext cx="91440" cy="3183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780034-8D9E-4883-9EB1-548685DDFB29}">
      <dsp:nvSpPr>
        <dsp:cNvPr id="0" name=""/>
        <dsp:cNvSpPr/>
      </dsp:nvSpPr>
      <dsp:spPr>
        <a:xfrm>
          <a:off x="2596022" y="4422094"/>
          <a:ext cx="1834555" cy="318393"/>
        </a:xfrm>
        <a:custGeom>
          <a:avLst/>
          <a:gdLst/>
          <a:ahLst/>
          <a:cxnLst/>
          <a:rect l="0" t="0" r="0" b="0"/>
          <a:pathLst>
            <a:path>
              <a:moveTo>
                <a:pt x="1834555" y="0"/>
              </a:moveTo>
              <a:lnTo>
                <a:pt x="1834555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2C7845-8E98-4720-B790-DC8BDDE06C0A}">
      <dsp:nvSpPr>
        <dsp:cNvPr id="0" name=""/>
        <dsp:cNvSpPr/>
      </dsp:nvSpPr>
      <dsp:spPr>
        <a:xfrm>
          <a:off x="761467" y="4422094"/>
          <a:ext cx="3669110" cy="318393"/>
        </a:xfrm>
        <a:custGeom>
          <a:avLst/>
          <a:gdLst/>
          <a:ahLst/>
          <a:cxnLst/>
          <a:rect l="0" t="0" r="0" b="0"/>
          <a:pathLst>
            <a:path>
              <a:moveTo>
                <a:pt x="3669110" y="0"/>
              </a:moveTo>
              <a:lnTo>
                <a:pt x="3669110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4F0E4-3B7E-4677-B60A-35AC18B18584}">
      <dsp:nvSpPr>
        <dsp:cNvPr id="0" name=""/>
        <dsp:cNvSpPr/>
      </dsp:nvSpPr>
      <dsp:spPr>
        <a:xfrm>
          <a:off x="4430577" y="2412377"/>
          <a:ext cx="2751832" cy="318393"/>
        </a:xfrm>
        <a:custGeom>
          <a:avLst/>
          <a:gdLst/>
          <a:ahLst/>
          <a:cxnLst/>
          <a:rect l="0" t="0" r="0" b="0"/>
          <a:pathLst>
            <a:path>
              <a:moveTo>
                <a:pt x="2751832" y="0"/>
              </a:moveTo>
              <a:lnTo>
                <a:pt x="2751832" y="159196"/>
              </a:lnTo>
              <a:lnTo>
                <a:pt x="0" y="159196"/>
              </a:lnTo>
              <a:lnTo>
                <a:pt x="0" y="3183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7136690" y="1335902"/>
          <a:ext cx="91440" cy="3183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83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6424329" y="577822"/>
          <a:ext cx="1516161" cy="7580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Temel İşlemler</a:t>
          </a:r>
        </a:p>
      </dsp:txBody>
      <dsp:txXfrm>
        <a:off x="6424329" y="577822"/>
        <a:ext cx="1516161" cy="758080"/>
      </dsp:txXfrm>
    </dsp:sp>
    <dsp:sp modelId="{22BB6421-4AB7-4726-A645-84A447DE4C97}">
      <dsp:nvSpPr>
        <dsp:cNvPr id="0" name=""/>
        <dsp:cNvSpPr/>
      </dsp:nvSpPr>
      <dsp:spPr>
        <a:xfrm>
          <a:off x="6424329" y="1654296"/>
          <a:ext cx="1516161" cy="758080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Isıl işlemler</a:t>
          </a:r>
        </a:p>
      </dsp:txBody>
      <dsp:txXfrm>
        <a:off x="6424329" y="1654296"/>
        <a:ext cx="1516161" cy="758080"/>
      </dsp:txXfrm>
    </dsp:sp>
    <dsp:sp modelId="{188AFFA0-A433-4012-811D-1411321F4940}">
      <dsp:nvSpPr>
        <dsp:cNvPr id="0" name=""/>
        <dsp:cNvSpPr/>
      </dsp:nvSpPr>
      <dsp:spPr>
        <a:xfrm>
          <a:off x="3672496" y="2730771"/>
          <a:ext cx="1516161" cy="1691323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Buhar veya Sıcak Su Kullanarak Isı İşleme</a:t>
          </a:r>
        </a:p>
      </dsp:txBody>
      <dsp:txXfrm>
        <a:off x="3672496" y="2730771"/>
        <a:ext cx="1516161" cy="1691323"/>
      </dsp:txXfrm>
    </dsp:sp>
    <dsp:sp modelId="{3629F706-A85F-49E8-875A-F8DC4166D88A}">
      <dsp:nvSpPr>
        <dsp:cNvPr id="0" name=""/>
        <dsp:cNvSpPr/>
      </dsp:nvSpPr>
      <dsp:spPr>
        <a:xfrm>
          <a:off x="3386" y="4740488"/>
          <a:ext cx="1516161" cy="1262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Haşlama</a:t>
          </a:r>
        </a:p>
      </dsp:txBody>
      <dsp:txXfrm>
        <a:off x="3386" y="4740488"/>
        <a:ext cx="1516161" cy="1262598"/>
      </dsp:txXfrm>
    </dsp:sp>
    <dsp:sp modelId="{9F260867-0D4D-4484-9743-766FC95AA9D9}">
      <dsp:nvSpPr>
        <dsp:cNvPr id="0" name=""/>
        <dsp:cNvSpPr/>
      </dsp:nvSpPr>
      <dsp:spPr>
        <a:xfrm>
          <a:off x="1837941" y="4740488"/>
          <a:ext cx="1516161" cy="1262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Endüstriyel pişirme</a:t>
          </a:r>
        </a:p>
      </dsp:txBody>
      <dsp:txXfrm>
        <a:off x="1837941" y="4740488"/>
        <a:ext cx="1516161" cy="1262598"/>
      </dsp:txXfrm>
    </dsp:sp>
    <dsp:sp modelId="{EA950B2E-C365-4D11-B577-71F98FCC91FC}">
      <dsp:nvSpPr>
        <dsp:cNvPr id="0" name=""/>
        <dsp:cNvSpPr/>
      </dsp:nvSpPr>
      <dsp:spPr>
        <a:xfrm>
          <a:off x="3672496" y="4740488"/>
          <a:ext cx="1516161" cy="1262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Pastörizasyon</a:t>
          </a:r>
        </a:p>
      </dsp:txBody>
      <dsp:txXfrm>
        <a:off x="3672496" y="4740488"/>
        <a:ext cx="1516161" cy="1262598"/>
      </dsp:txXfrm>
    </dsp:sp>
    <dsp:sp modelId="{3B60012D-208E-4CB0-8B57-655054F3B344}">
      <dsp:nvSpPr>
        <dsp:cNvPr id="0" name=""/>
        <dsp:cNvSpPr/>
      </dsp:nvSpPr>
      <dsp:spPr>
        <a:xfrm>
          <a:off x="5507051" y="4740488"/>
          <a:ext cx="1516161" cy="1262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Sterilizasyonu</a:t>
          </a:r>
        </a:p>
      </dsp:txBody>
      <dsp:txXfrm>
        <a:off x="5507051" y="4740488"/>
        <a:ext cx="1516161" cy="1262598"/>
      </dsp:txXfrm>
    </dsp:sp>
    <dsp:sp modelId="{17B430AA-3B1A-4DCE-9E73-501C41D54E89}">
      <dsp:nvSpPr>
        <dsp:cNvPr id="0" name=""/>
        <dsp:cNvSpPr/>
      </dsp:nvSpPr>
      <dsp:spPr>
        <a:xfrm>
          <a:off x="7341607" y="4740488"/>
          <a:ext cx="1516161" cy="1262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Buharlaşma ve damıtma</a:t>
          </a:r>
        </a:p>
      </dsp:txBody>
      <dsp:txXfrm>
        <a:off x="7341607" y="4740488"/>
        <a:ext cx="1516161" cy="1262598"/>
      </dsp:txXfrm>
    </dsp:sp>
    <dsp:sp modelId="{E28A2DBF-A3F8-4B62-B45D-6E20466775E5}">
      <dsp:nvSpPr>
        <dsp:cNvPr id="0" name=""/>
        <dsp:cNvSpPr/>
      </dsp:nvSpPr>
      <dsp:spPr>
        <a:xfrm>
          <a:off x="5507051" y="2730771"/>
          <a:ext cx="1516161" cy="1691323"/>
        </a:xfrm>
        <a:prstGeom prst="rect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Sıcak Hava veya Isıtmalı Yüzeylerin Kullanılması</a:t>
          </a:r>
        </a:p>
      </dsp:txBody>
      <dsp:txXfrm>
        <a:off x="5507051" y="2730771"/>
        <a:ext cx="1516161" cy="1691323"/>
      </dsp:txXfrm>
    </dsp:sp>
    <dsp:sp modelId="{98C2FF0F-3C06-4DEB-966F-2F8A5611C337}">
      <dsp:nvSpPr>
        <dsp:cNvPr id="0" name=""/>
        <dsp:cNvSpPr/>
      </dsp:nvSpPr>
      <dsp:spPr>
        <a:xfrm>
          <a:off x="7341607" y="2730771"/>
          <a:ext cx="1516161" cy="1691323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Sıcak Yağlar Kullanarak Isıl İşlem</a:t>
          </a:r>
        </a:p>
      </dsp:txBody>
      <dsp:txXfrm>
        <a:off x="7341607" y="2730771"/>
        <a:ext cx="1516161" cy="1691323"/>
      </dsp:txXfrm>
    </dsp:sp>
    <dsp:sp modelId="{B1FC76FE-DF41-4599-8A00-12BFAF8F731D}">
      <dsp:nvSpPr>
        <dsp:cNvPr id="0" name=""/>
        <dsp:cNvSpPr/>
      </dsp:nvSpPr>
      <dsp:spPr>
        <a:xfrm>
          <a:off x="9176162" y="2730771"/>
          <a:ext cx="1516161" cy="1691323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Doğrudan ve Yayılmış Enerjiyle İşleme</a:t>
          </a:r>
        </a:p>
      </dsp:txBody>
      <dsp:txXfrm>
        <a:off x="9176162" y="2730771"/>
        <a:ext cx="1516161" cy="16913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0C16D-3678-445D-87CA-25587E2D86B2}">
      <dsp:nvSpPr>
        <dsp:cNvPr id="0" name=""/>
        <dsp:cNvSpPr/>
      </dsp:nvSpPr>
      <dsp:spPr>
        <a:xfrm>
          <a:off x="5964968" y="2495806"/>
          <a:ext cx="3702681" cy="42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"/>
              </a:lnTo>
              <a:lnTo>
                <a:pt x="3702681" y="214204"/>
              </a:lnTo>
              <a:lnTo>
                <a:pt x="3702681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34C7B-6F9E-486B-9AEB-01C0BB2454FC}">
      <dsp:nvSpPr>
        <dsp:cNvPr id="0" name=""/>
        <dsp:cNvSpPr/>
      </dsp:nvSpPr>
      <dsp:spPr>
        <a:xfrm>
          <a:off x="5964968" y="2495806"/>
          <a:ext cx="1234227" cy="42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"/>
              </a:lnTo>
              <a:lnTo>
                <a:pt x="1234227" y="214204"/>
              </a:lnTo>
              <a:lnTo>
                <a:pt x="1234227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8421AD-49D7-46CD-8E42-19AA777BA34A}">
      <dsp:nvSpPr>
        <dsp:cNvPr id="0" name=""/>
        <dsp:cNvSpPr/>
      </dsp:nvSpPr>
      <dsp:spPr>
        <a:xfrm>
          <a:off x="4730741" y="4489766"/>
          <a:ext cx="3702681" cy="42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"/>
              </a:lnTo>
              <a:lnTo>
                <a:pt x="3702681" y="214204"/>
              </a:lnTo>
              <a:lnTo>
                <a:pt x="3702681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58FC4-280D-4EC5-9B3F-F6DA18628102}">
      <dsp:nvSpPr>
        <dsp:cNvPr id="0" name=""/>
        <dsp:cNvSpPr/>
      </dsp:nvSpPr>
      <dsp:spPr>
        <a:xfrm>
          <a:off x="4730741" y="4489766"/>
          <a:ext cx="1234227" cy="42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"/>
              </a:lnTo>
              <a:lnTo>
                <a:pt x="1234227" y="214204"/>
              </a:lnTo>
              <a:lnTo>
                <a:pt x="1234227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38B5D7-F96C-4CAA-A4C9-9837C7BA1F9D}">
      <dsp:nvSpPr>
        <dsp:cNvPr id="0" name=""/>
        <dsp:cNvSpPr/>
      </dsp:nvSpPr>
      <dsp:spPr>
        <a:xfrm>
          <a:off x="3496514" y="4489766"/>
          <a:ext cx="1234227" cy="428409"/>
        </a:xfrm>
        <a:custGeom>
          <a:avLst/>
          <a:gdLst/>
          <a:ahLst/>
          <a:cxnLst/>
          <a:rect l="0" t="0" r="0" b="0"/>
          <a:pathLst>
            <a:path>
              <a:moveTo>
                <a:pt x="1234227" y="0"/>
              </a:moveTo>
              <a:lnTo>
                <a:pt x="1234227" y="214204"/>
              </a:lnTo>
              <a:lnTo>
                <a:pt x="0" y="214204"/>
              </a:lnTo>
              <a:lnTo>
                <a:pt x="0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1287E2-39C3-4542-9ECA-84DB42E959F7}">
      <dsp:nvSpPr>
        <dsp:cNvPr id="0" name=""/>
        <dsp:cNvSpPr/>
      </dsp:nvSpPr>
      <dsp:spPr>
        <a:xfrm>
          <a:off x="1028060" y="4489766"/>
          <a:ext cx="3702681" cy="428409"/>
        </a:xfrm>
        <a:custGeom>
          <a:avLst/>
          <a:gdLst/>
          <a:ahLst/>
          <a:cxnLst/>
          <a:rect l="0" t="0" r="0" b="0"/>
          <a:pathLst>
            <a:path>
              <a:moveTo>
                <a:pt x="3702681" y="0"/>
              </a:moveTo>
              <a:lnTo>
                <a:pt x="3702681" y="214204"/>
              </a:lnTo>
              <a:lnTo>
                <a:pt x="0" y="214204"/>
              </a:lnTo>
              <a:lnTo>
                <a:pt x="0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6048C-F519-4D05-9A14-D007412839D8}">
      <dsp:nvSpPr>
        <dsp:cNvPr id="0" name=""/>
        <dsp:cNvSpPr/>
      </dsp:nvSpPr>
      <dsp:spPr>
        <a:xfrm>
          <a:off x="4730741" y="2495806"/>
          <a:ext cx="1234227" cy="428409"/>
        </a:xfrm>
        <a:custGeom>
          <a:avLst/>
          <a:gdLst/>
          <a:ahLst/>
          <a:cxnLst/>
          <a:rect l="0" t="0" r="0" b="0"/>
          <a:pathLst>
            <a:path>
              <a:moveTo>
                <a:pt x="1234227" y="0"/>
              </a:moveTo>
              <a:lnTo>
                <a:pt x="1234227" y="214204"/>
              </a:lnTo>
              <a:lnTo>
                <a:pt x="0" y="214204"/>
              </a:lnTo>
              <a:lnTo>
                <a:pt x="0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4F0E4-3B7E-4677-B60A-35AC18B18584}">
      <dsp:nvSpPr>
        <dsp:cNvPr id="0" name=""/>
        <dsp:cNvSpPr/>
      </dsp:nvSpPr>
      <dsp:spPr>
        <a:xfrm>
          <a:off x="2262287" y="2495806"/>
          <a:ext cx="3702681" cy="428409"/>
        </a:xfrm>
        <a:custGeom>
          <a:avLst/>
          <a:gdLst/>
          <a:ahLst/>
          <a:cxnLst/>
          <a:rect l="0" t="0" r="0" b="0"/>
          <a:pathLst>
            <a:path>
              <a:moveTo>
                <a:pt x="3702681" y="0"/>
              </a:moveTo>
              <a:lnTo>
                <a:pt x="3702681" y="214204"/>
              </a:lnTo>
              <a:lnTo>
                <a:pt x="0" y="214204"/>
              </a:lnTo>
              <a:lnTo>
                <a:pt x="0" y="4284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5919248" y="1362744"/>
          <a:ext cx="91440" cy="4284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4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4944946" y="642710"/>
          <a:ext cx="2040044" cy="7200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Temel İşlemler</a:t>
          </a:r>
        </a:p>
      </dsp:txBody>
      <dsp:txXfrm>
        <a:off x="4944946" y="642710"/>
        <a:ext cx="2040044" cy="720033"/>
      </dsp:txXfrm>
    </dsp:sp>
    <dsp:sp modelId="{22BB6421-4AB7-4726-A645-84A447DE4C97}">
      <dsp:nvSpPr>
        <dsp:cNvPr id="0" name=""/>
        <dsp:cNvSpPr/>
      </dsp:nvSpPr>
      <dsp:spPr>
        <a:xfrm>
          <a:off x="4944946" y="1791154"/>
          <a:ext cx="2040044" cy="70465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Isıl işlemler</a:t>
          </a:r>
        </a:p>
      </dsp:txBody>
      <dsp:txXfrm>
        <a:off x="4944946" y="1791154"/>
        <a:ext cx="2040044" cy="704651"/>
      </dsp:txXfrm>
    </dsp:sp>
    <dsp:sp modelId="{188AFFA0-A433-4012-811D-1411321F4940}">
      <dsp:nvSpPr>
        <dsp:cNvPr id="0" name=""/>
        <dsp:cNvSpPr/>
      </dsp:nvSpPr>
      <dsp:spPr>
        <a:xfrm>
          <a:off x="1242264" y="2924215"/>
          <a:ext cx="2040044" cy="1565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Buhar veya Sıcak Su Kullanarak Isı İşleme</a:t>
          </a:r>
        </a:p>
      </dsp:txBody>
      <dsp:txXfrm>
        <a:off x="1242264" y="2924215"/>
        <a:ext cx="2040044" cy="1565550"/>
      </dsp:txXfrm>
    </dsp:sp>
    <dsp:sp modelId="{E28A2DBF-A3F8-4B62-B45D-6E20466775E5}">
      <dsp:nvSpPr>
        <dsp:cNvPr id="0" name=""/>
        <dsp:cNvSpPr/>
      </dsp:nvSpPr>
      <dsp:spPr>
        <a:xfrm>
          <a:off x="3710719" y="2924215"/>
          <a:ext cx="2040044" cy="1565550"/>
        </a:xfrm>
        <a:prstGeom prst="rect">
          <a:avLst/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Sıcak Hava veya Isıtmalı Yüzeylerin Kullanılması</a:t>
          </a:r>
        </a:p>
      </dsp:txBody>
      <dsp:txXfrm>
        <a:off x="3710719" y="2924215"/>
        <a:ext cx="2040044" cy="1565550"/>
      </dsp:txXfrm>
    </dsp:sp>
    <dsp:sp modelId="{0338A77A-B5FD-490E-8009-00C395DF8505}">
      <dsp:nvSpPr>
        <dsp:cNvPr id="0" name=""/>
        <dsp:cNvSpPr/>
      </dsp:nvSpPr>
      <dsp:spPr>
        <a:xfrm>
          <a:off x="8037" y="4918175"/>
          <a:ext cx="2040044" cy="1020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Kurutma</a:t>
          </a:r>
        </a:p>
      </dsp:txBody>
      <dsp:txXfrm>
        <a:off x="8037" y="4918175"/>
        <a:ext cx="2040044" cy="1020022"/>
      </dsp:txXfrm>
    </dsp:sp>
    <dsp:sp modelId="{E384C9F9-0BEE-43C7-85B6-D58777DB9C26}">
      <dsp:nvSpPr>
        <dsp:cNvPr id="0" name=""/>
        <dsp:cNvSpPr/>
      </dsp:nvSpPr>
      <dsp:spPr>
        <a:xfrm>
          <a:off x="2476491" y="4918175"/>
          <a:ext cx="2040044" cy="1020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Tütme</a:t>
          </a:r>
        </a:p>
      </dsp:txBody>
      <dsp:txXfrm>
        <a:off x="2476491" y="4918175"/>
        <a:ext cx="2040044" cy="1020022"/>
      </dsp:txXfrm>
    </dsp:sp>
    <dsp:sp modelId="{DE9B17E0-FA68-4431-AE3A-1F41A4A1BDBE}">
      <dsp:nvSpPr>
        <dsp:cNvPr id="0" name=""/>
        <dsp:cNvSpPr/>
      </dsp:nvSpPr>
      <dsp:spPr>
        <a:xfrm>
          <a:off x="4944946" y="4918175"/>
          <a:ext cx="2040044" cy="1020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Pişirme ve kavurma</a:t>
          </a:r>
        </a:p>
      </dsp:txBody>
      <dsp:txXfrm>
        <a:off x="4944946" y="4918175"/>
        <a:ext cx="2040044" cy="1020022"/>
      </dsp:txXfrm>
    </dsp:sp>
    <dsp:sp modelId="{D6D7C520-93DA-44BC-A739-2F0B9EA3723A}">
      <dsp:nvSpPr>
        <dsp:cNvPr id="0" name=""/>
        <dsp:cNvSpPr/>
      </dsp:nvSpPr>
      <dsp:spPr>
        <a:xfrm>
          <a:off x="7413400" y="4918175"/>
          <a:ext cx="2040044" cy="1020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Ekstrüzyon</a:t>
          </a:r>
          <a:r>
            <a:rPr lang="tr-TR" sz="2400" kern="1200" dirty="0"/>
            <a:t> pişirme</a:t>
          </a:r>
        </a:p>
      </dsp:txBody>
      <dsp:txXfrm>
        <a:off x="7413400" y="4918175"/>
        <a:ext cx="2040044" cy="1020022"/>
      </dsp:txXfrm>
    </dsp:sp>
    <dsp:sp modelId="{83E02B9B-D660-4FAF-A8BA-6E6717E65B47}">
      <dsp:nvSpPr>
        <dsp:cNvPr id="0" name=""/>
        <dsp:cNvSpPr/>
      </dsp:nvSpPr>
      <dsp:spPr>
        <a:xfrm>
          <a:off x="6179173" y="2924215"/>
          <a:ext cx="2040044" cy="1565550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Sıcak Yağlar Kullanarak Isıl İşlem</a:t>
          </a:r>
        </a:p>
      </dsp:txBody>
      <dsp:txXfrm>
        <a:off x="6179173" y="2924215"/>
        <a:ext cx="2040044" cy="1565550"/>
      </dsp:txXfrm>
    </dsp:sp>
    <dsp:sp modelId="{F2482637-AE2C-453C-B38E-D65F3ECBBAF4}">
      <dsp:nvSpPr>
        <dsp:cNvPr id="0" name=""/>
        <dsp:cNvSpPr/>
      </dsp:nvSpPr>
      <dsp:spPr>
        <a:xfrm>
          <a:off x="8647627" y="2924215"/>
          <a:ext cx="2040044" cy="1496087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Doğrudan ve Yayılmış Enerjiyle İşleme</a:t>
          </a:r>
        </a:p>
      </dsp:txBody>
      <dsp:txXfrm>
        <a:off x="8647627" y="2924215"/>
        <a:ext cx="2040044" cy="1496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90686-4ECA-479C-92B8-E0CD866B0DFD}">
      <dsp:nvSpPr>
        <dsp:cNvPr id="0" name=""/>
        <dsp:cNvSpPr/>
      </dsp:nvSpPr>
      <dsp:spPr>
        <a:xfrm>
          <a:off x="9490608" y="4568538"/>
          <a:ext cx="91440" cy="4846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7D0AD-5B1F-485F-98FB-96CAAD992C0C}">
      <dsp:nvSpPr>
        <dsp:cNvPr id="0" name=""/>
        <dsp:cNvSpPr/>
      </dsp:nvSpPr>
      <dsp:spPr>
        <a:xfrm>
          <a:off x="5347854" y="2391548"/>
          <a:ext cx="4188473" cy="48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08"/>
              </a:lnTo>
              <a:lnTo>
                <a:pt x="4188473" y="242308"/>
              </a:lnTo>
              <a:lnTo>
                <a:pt x="4188473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A99FD-6D4D-40AF-9527-AA90EE9F5924}">
      <dsp:nvSpPr>
        <dsp:cNvPr id="0" name=""/>
        <dsp:cNvSpPr/>
      </dsp:nvSpPr>
      <dsp:spPr>
        <a:xfrm>
          <a:off x="6698292" y="4647115"/>
          <a:ext cx="91440" cy="4846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C30D41-06BB-4096-AB11-D6064B9AB9F2}">
      <dsp:nvSpPr>
        <dsp:cNvPr id="0" name=""/>
        <dsp:cNvSpPr/>
      </dsp:nvSpPr>
      <dsp:spPr>
        <a:xfrm>
          <a:off x="5347854" y="2391548"/>
          <a:ext cx="1396157" cy="48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308"/>
              </a:lnTo>
              <a:lnTo>
                <a:pt x="1396157" y="242308"/>
              </a:lnTo>
              <a:lnTo>
                <a:pt x="1396157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3759A-55AE-4F49-80ED-2A2C65F1CEF5}">
      <dsp:nvSpPr>
        <dsp:cNvPr id="0" name=""/>
        <dsp:cNvSpPr/>
      </dsp:nvSpPr>
      <dsp:spPr>
        <a:xfrm>
          <a:off x="3951697" y="2391548"/>
          <a:ext cx="1396157" cy="484616"/>
        </a:xfrm>
        <a:custGeom>
          <a:avLst/>
          <a:gdLst/>
          <a:ahLst/>
          <a:cxnLst/>
          <a:rect l="0" t="0" r="0" b="0"/>
          <a:pathLst>
            <a:path>
              <a:moveTo>
                <a:pt x="1396157" y="0"/>
              </a:moveTo>
              <a:lnTo>
                <a:pt x="1396157" y="242308"/>
              </a:lnTo>
              <a:lnTo>
                <a:pt x="0" y="242308"/>
              </a:lnTo>
              <a:lnTo>
                <a:pt x="0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3F15C-065D-40E2-9857-7A617B6A678E}">
      <dsp:nvSpPr>
        <dsp:cNvPr id="0" name=""/>
        <dsp:cNvSpPr/>
      </dsp:nvSpPr>
      <dsp:spPr>
        <a:xfrm>
          <a:off x="1159381" y="2391548"/>
          <a:ext cx="4188473" cy="484616"/>
        </a:xfrm>
        <a:custGeom>
          <a:avLst/>
          <a:gdLst/>
          <a:ahLst/>
          <a:cxnLst/>
          <a:rect l="0" t="0" r="0" b="0"/>
          <a:pathLst>
            <a:path>
              <a:moveTo>
                <a:pt x="4188473" y="0"/>
              </a:moveTo>
              <a:lnTo>
                <a:pt x="4188473" y="242308"/>
              </a:lnTo>
              <a:lnTo>
                <a:pt x="0" y="242308"/>
              </a:lnTo>
              <a:lnTo>
                <a:pt x="0" y="4846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5302134" y="1109829"/>
          <a:ext cx="91440" cy="4846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46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4194005" y="295327"/>
          <a:ext cx="2307698" cy="8145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Temel İşlemler</a:t>
          </a:r>
        </a:p>
      </dsp:txBody>
      <dsp:txXfrm>
        <a:off x="4194005" y="295327"/>
        <a:ext cx="2307698" cy="814502"/>
      </dsp:txXfrm>
    </dsp:sp>
    <dsp:sp modelId="{22BB6421-4AB7-4726-A645-84A447DE4C97}">
      <dsp:nvSpPr>
        <dsp:cNvPr id="0" name=""/>
        <dsp:cNvSpPr/>
      </dsp:nvSpPr>
      <dsp:spPr>
        <a:xfrm>
          <a:off x="4194005" y="1594445"/>
          <a:ext cx="2307698" cy="7971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Isıl işlemler</a:t>
          </a:r>
        </a:p>
      </dsp:txBody>
      <dsp:txXfrm>
        <a:off x="4194005" y="1594445"/>
        <a:ext cx="2307698" cy="797102"/>
      </dsp:txXfrm>
    </dsp:sp>
    <dsp:sp modelId="{188AFFA0-A433-4012-811D-1411321F4940}">
      <dsp:nvSpPr>
        <dsp:cNvPr id="0" name=""/>
        <dsp:cNvSpPr/>
      </dsp:nvSpPr>
      <dsp:spPr>
        <a:xfrm>
          <a:off x="5532" y="2876164"/>
          <a:ext cx="2307698" cy="17709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Buhar veya Sıcak Su Kullanarak Isı İşleme</a:t>
          </a:r>
        </a:p>
      </dsp:txBody>
      <dsp:txXfrm>
        <a:off x="5532" y="2876164"/>
        <a:ext cx="2307698" cy="1770951"/>
      </dsp:txXfrm>
    </dsp:sp>
    <dsp:sp modelId="{E28A2DBF-A3F8-4B62-B45D-6E20466775E5}">
      <dsp:nvSpPr>
        <dsp:cNvPr id="0" name=""/>
        <dsp:cNvSpPr/>
      </dsp:nvSpPr>
      <dsp:spPr>
        <a:xfrm>
          <a:off x="2797847" y="2876164"/>
          <a:ext cx="2307698" cy="1770951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Sıcak Hava veya Isıtmalı Yüzeylerin Kullanılması</a:t>
          </a:r>
        </a:p>
      </dsp:txBody>
      <dsp:txXfrm>
        <a:off x="2797847" y="2876164"/>
        <a:ext cx="2307698" cy="1770951"/>
      </dsp:txXfrm>
    </dsp:sp>
    <dsp:sp modelId="{83E02B9B-D660-4FAF-A8BA-6E6717E65B47}">
      <dsp:nvSpPr>
        <dsp:cNvPr id="0" name=""/>
        <dsp:cNvSpPr/>
      </dsp:nvSpPr>
      <dsp:spPr>
        <a:xfrm>
          <a:off x="5590163" y="2876164"/>
          <a:ext cx="2307698" cy="177095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Sıcak Yağlar Kullanarak Isıl İşlem</a:t>
          </a:r>
        </a:p>
      </dsp:txBody>
      <dsp:txXfrm>
        <a:off x="5590163" y="2876164"/>
        <a:ext cx="2307698" cy="1770951"/>
      </dsp:txXfrm>
    </dsp:sp>
    <dsp:sp modelId="{FCE2D8E8-602A-4582-843A-4A78C489CAAC}">
      <dsp:nvSpPr>
        <dsp:cNvPr id="0" name=""/>
        <dsp:cNvSpPr/>
      </dsp:nvSpPr>
      <dsp:spPr>
        <a:xfrm>
          <a:off x="5590163" y="5131732"/>
          <a:ext cx="2307698" cy="1153849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Kızartma</a:t>
          </a:r>
        </a:p>
      </dsp:txBody>
      <dsp:txXfrm>
        <a:off x="5590163" y="5131732"/>
        <a:ext cx="2307698" cy="1153849"/>
      </dsp:txXfrm>
    </dsp:sp>
    <dsp:sp modelId="{F2482637-AE2C-453C-B38E-D65F3ECBBAF4}">
      <dsp:nvSpPr>
        <dsp:cNvPr id="0" name=""/>
        <dsp:cNvSpPr/>
      </dsp:nvSpPr>
      <dsp:spPr>
        <a:xfrm>
          <a:off x="8382478" y="2876164"/>
          <a:ext cx="2307698" cy="1692373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Doğrudan ve Yayılmış Enerjiyle İşleme</a:t>
          </a:r>
        </a:p>
      </dsp:txBody>
      <dsp:txXfrm>
        <a:off x="8382478" y="2876164"/>
        <a:ext cx="2307698" cy="1692373"/>
      </dsp:txXfrm>
    </dsp:sp>
    <dsp:sp modelId="{25FD6B26-AAE2-4C86-9DB9-79020FF86B46}">
      <dsp:nvSpPr>
        <dsp:cNvPr id="0" name=""/>
        <dsp:cNvSpPr/>
      </dsp:nvSpPr>
      <dsp:spPr>
        <a:xfrm>
          <a:off x="8382478" y="5053155"/>
          <a:ext cx="2307698" cy="11538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Dielektrik</a:t>
          </a:r>
          <a:r>
            <a:rPr lang="tr-TR" sz="2400" kern="1200" dirty="0"/>
            <a:t>, </a:t>
          </a:r>
          <a:r>
            <a:rPr lang="tr-TR" sz="2400" kern="1200" dirty="0" err="1"/>
            <a:t>ohmik</a:t>
          </a:r>
          <a:r>
            <a:rPr lang="tr-TR" sz="2400" kern="1200" dirty="0"/>
            <a:t> ve kızılötesi ısıtma</a:t>
          </a:r>
        </a:p>
      </dsp:txBody>
      <dsp:txXfrm>
        <a:off x="8382478" y="5053155"/>
        <a:ext cx="2307698" cy="11538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43AC2-0177-4043-9CBC-1B6636EB1563}">
      <dsp:nvSpPr>
        <dsp:cNvPr id="0" name=""/>
        <dsp:cNvSpPr/>
      </dsp:nvSpPr>
      <dsp:spPr>
        <a:xfrm>
          <a:off x="5347855" y="1126664"/>
          <a:ext cx="4087760" cy="472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81"/>
              </a:lnTo>
              <a:lnTo>
                <a:pt x="4087760" y="236481"/>
              </a:lnTo>
              <a:lnTo>
                <a:pt x="4087760" y="47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7DB1A-9936-40E6-A81A-92467D5A743F}">
      <dsp:nvSpPr>
        <dsp:cNvPr id="0" name=""/>
        <dsp:cNvSpPr/>
      </dsp:nvSpPr>
      <dsp:spPr>
        <a:xfrm>
          <a:off x="6710441" y="3291026"/>
          <a:ext cx="2725173" cy="472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81"/>
              </a:lnTo>
              <a:lnTo>
                <a:pt x="2725173" y="236481"/>
              </a:lnTo>
              <a:lnTo>
                <a:pt x="2725173" y="47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0ECC4-DD33-43B8-BE4E-AB1C5244200D}">
      <dsp:nvSpPr>
        <dsp:cNvPr id="0" name=""/>
        <dsp:cNvSpPr/>
      </dsp:nvSpPr>
      <dsp:spPr>
        <a:xfrm>
          <a:off x="6664721" y="3291026"/>
          <a:ext cx="91440" cy="4729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B063D-B1A5-458F-8245-7270CDCD12D1}">
      <dsp:nvSpPr>
        <dsp:cNvPr id="0" name=""/>
        <dsp:cNvSpPr/>
      </dsp:nvSpPr>
      <dsp:spPr>
        <a:xfrm>
          <a:off x="3985268" y="3291026"/>
          <a:ext cx="2725173" cy="472963"/>
        </a:xfrm>
        <a:custGeom>
          <a:avLst/>
          <a:gdLst/>
          <a:ahLst/>
          <a:cxnLst/>
          <a:rect l="0" t="0" r="0" b="0"/>
          <a:pathLst>
            <a:path>
              <a:moveTo>
                <a:pt x="2725173" y="0"/>
              </a:moveTo>
              <a:lnTo>
                <a:pt x="2725173" y="236481"/>
              </a:lnTo>
              <a:lnTo>
                <a:pt x="0" y="236481"/>
              </a:lnTo>
              <a:lnTo>
                <a:pt x="0" y="4729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7F05F-8DA4-4428-AE62-6547C91E67CD}">
      <dsp:nvSpPr>
        <dsp:cNvPr id="0" name=""/>
        <dsp:cNvSpPr/>
      </dsp:nvSpPr>
      <dsp:spPr>
        <a:xfrm>
          <a:off x="5347855" y="1126664"/>
          <a:ext cx="1362586" cy="472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481"/>
              </a:lnTo>
              <a:lnTo>
                <a:pt x="1362586" y="236481"/>
              </a:lnTo>
              <a:lnTo>
                <a:pt x="1362586" y="47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3985268" y="1126664"/>
          <a:ext cx="1362586" cy="472963"/>
        </a:xfrm>
        <a:custGeom>
          <a:avLst/>
          <a:gdLst/>
          <a:ahLst/>
          <a:cxnLst/>
          <a:rect l="0" t="0" r="0" b="0"/>
          <a:pathLst>
            <a:path>
              <a:moveTo>
                <a:pt x="1362586" y="0"/>
              </a:moveTo>
              <a:lnTo>
                <a:pt x="1362586" y="236481"/>
              </a:lnTo>
              <a:lnTo>
                <a:pt x="0" y="236481"/>
              </a:lnTo>
              <a:lnTo>
                <a:pt x="0" y="47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C100E-D4BB-4107-BB07-33D235FE05B7}">
      <dsp:nvSpPr>
        <dsp:cNvPr id="0" name=""/>
        <dsp:cNvSpPr/>
      </dsp:nvSpPr>
      <dsp:spPr>
        <a:xfrm>
          <a:off x="1260094" y="1126664"/>
          <a:ext cx="4087760" cy="472963"/>
        </a:xfrm>
        <a:custGeom>
          <a:avLst/>
          <a:gdLst/>
          <a:ahLst/>
          <a:cxnLst/>
          <a:rect l="0" t="0" r="0" b="0"/>
          <a:pathLst>
            <a:path>
              <a:moveTo>
                <a:pt x="4087760" y="0"/>
              </a:moveTo>
              <a:lnTo>
                <a:pt x="4087760" y="236481"/>
              </a:lnTo>
              <a:lnTo>
                <a:pt x="0" y="236481"/>
              </a:lnTo>
              <a:lnTo>
                <a:pt x="0" y="4729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4221750" y="559"/>
          <a:ext cx="2252209" cy="1126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Temel İşlemler</a:t>
          </a:r>
        </a:p>
      </dsp:txBody>
      <dsp:txXfrm>
        <a:off x="4221750" y="559"/>
        <a:ext cx="2252209" cy="1126104"/>
      </dsp:txXfrm>
    </dsp:sp>
    <dsp:sp modelId="{35D056EE-0506-44F3-81FB-0451E5798D40}">
      <dsp:nvSpPr>
        <dsp:cNvPr id="0" name=""/>
        <dsp:cNvSpPr/>
      </dsp:nvSpPr>
      <dsp:spPr>
        <a:xfrm>
          <a:off x="133990" y="1599627"/>
          <a:ext cx="2252209" cy="1691398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Ortam Sıcaklığı İşleme</a:t>
          </a:r>
        </a:p>
      </dsp:txBody>
      <dsp:txXfrm>
        <a:off x="133990" y="1599627"/>
        <a:ext cx="2252209" cy="1691398"/>
      </dsp:txXfrm>
    </dsp:sp>
    <dsp:sp modelId="{22BB6421-4AB7-4726-A645-84A447DE4C97}">
      <dsp:nvSpPr>
        <dsp:cNvPr id="0" name=""/>
        <dsp:cNvSpPr/>
      </dsp:nvSpPr>
      <dsp:spPr>
        <a:xfrm>
          <a:off x="2859163" y="1599627"/>
          <a:ext cx="2252209" cy="1691398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Isıl işlemler</a:t>
          </a:r>
        </a:p>
      </dsp:txBody>
      <dsp:txXfrm>
        <a:off x="2859163" y="1599627"/>
        <a:ext cx="2252209" cy="1691398"/>
      </dsp:txXfrm>
    </dsp:sp>
    <dsp:sp modelId="{A71D507F-0A71-433D-9E63-DBDD2168E62D}">
      <dsp:nvSpPr>
        <dsp:cNvPr id="0" name=""/>
        <dsp:cNvSpPr/>
      </dsp:nvSpPr>
      <dsp:spPr>
        <a:xfrm>
          <a:off x="5584336" y="1599627"/>
          <a:ext cx="2252209" cy="16913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Isı Kaldırma ile İşleme</a:t>
          </a:r>
        </a:p>
      </dsp:txBody>
      <dsp:txXfrm>
        <a:off x="5584336" y="1599627"/>
        <a:ext cx="2252209" cy="1691398"/>
      </dsp:txXfrm>
    </dsp:sp>
    <dsp:sp modelId="{3797352A-7B49-4ADF-8F2B-3AF527EAC6AE}">
      <dsp:nvSpPr>
        <dsp:cNvPr id="0" name=""/>
        <dsp:cNvSpPr/>
      </dsp:nvSpPr>
      <dsp:spPr>
        <a:xfrm>
          <a:off x="2859163" y="3763989"/>
          <a:ext cx="2252209" cy="1126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Soğutma</a:t>
          </a:r>
        </a:p>
      </dsp:txBody>
      <dsp:txXfrm>
        <a:off x="2859163" y="3763989"/>
        <a:ext cx="2252209" cy="1126104"/>
      </dsp:txXfrm>
    </dsp:sp>
    <dsp:sp modelId="{64C04F7A-D546-4FA5-B84E-BB99077949AD}">
      <dsp:nvSpPr>
        <dsp:cNvPr id="0" name=""/>
        <dsp:cNvSpPr/>
      </dsp:nvSpPr>
      <dsp:spPr>
        <a:xfrm>
          <a:off x="5584336" y="3763989"/>
          <a:ext cx="2252209" cy="1126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Çok Soğuk</a:t>
          </a:r>
        </a:p>
      </dsp:txBody>
      <dsp:txXfrm>
        <a:off x="5584336" y="3763989"/>
        <a:ext cx="2252209" cy="1126104"/>
      </dsp:txXfrm>
    </dsp:sp>
    <dsp:sp modelId="{28A57B3A-88B2-4993-8DBF-B48EC982B19D}">
      <dsp:nvSpPr>
        <dsp:cNvPr id="0" name=""/>
        <dsp:cNvSpPr/>
      </dsp:nvSpPr>
      <dsp:spPr>
        <a:xfrm>
          <a:off x="8309510" y="3763989"/>
          <a:ext cx="2252209" cy="11261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Dondurma</a:t>
          </a:r>
        </a:p>
      </dsp:txBody>
      <dsp:txXfrm>
        <a:off x="8309510" y="3763989"/>
        <a:ext cx="2252209" cy="1126104"/>
      </dsp:txXfrm>
    </dsp:sp>
    <dsp:sp modelId="{AAD2204E-CC92-4C55-BA20-067DED1315D6}">
      <dsp:nvSpPr>
        <dsp:cNvPr id="0" name=""/>
        <dsp:cNvSpPr/>
      </dsp:nvSpPr>
      <dsp:spPr>
        <a:xfrm>
          <a:off x="8309510" y="1599627"/>
          <a:ext cx="2252209" cy="1691398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İşlem Sonrası İşlemler</a:t>
          </a:r>
        </a:p>
      </dsp:txBody>
      <dsp:txXfrm>
        <a:off x="8309510" y="1599627"/>
        <a:ext cx="2252209" cy="16913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F464B-3674-4ECB-AC18-47CEE4C9B6C7}">
      <dsp:nvSpPr>
        <dsp:cNvPr id="0" name=""/>
        <dsp:cNvSpPr/>
      </dsp:nvSpPr>
      <dsp:spPr>
        <a:xfrm>
          <a:off x="7563539" y="2903113"/>
          <a:ext cx="2215684" cy="38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0"/>
              </a:lnTo>
              <a:lnTo>
                <a:pt x="2215684" y="192270"/>
              </a:lnTo>
              <a:lnTo>
                <a:pt x="2215684" y="3845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B07B2-68DE-4E93-936E-CBB5D8193E61}">
      <dsp:nvSpPr>
        <dsp:cNvPr id="0" name=""/>
        <dsp:cNvSpPr/>
      </dsp:nvSpPr>
      <dsp:spPr>
        <a:xfrm>
          <a:off x="7517819" y="2903113"/>
          <a:ext cx="91440" cy="3845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45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29095-2204-45CE-9D93-AF16EED32EB8}">
      <dsp:nvSpPr>
        <dsp:cNvPr id="0" name=""/>
        <dsp:cNvSpPr/>
      </dsp:nvSpPr>
      <dsp:spPr>
        <a:xfrm>
          <a:off x="5347855" y="2903113"/>
          <a:ext cx="2215684" cy="384540"/>
        </a:xfrm>
        <a:custGeom>
          <a:avLst/>
          <a:gdLst/>
          <a:ahLst/>
          <a:cxnLst/>
          <a:rect l="0" t="0" r="0" b="0"/>
          <a:pathLst>
            <a:path>
              <a:moveTo>
                <a:pt x="2215684" y="0"/>
              </a:moveTo>
              <a:lnTo>
                <a:pt x="2215684" y="192270"/>
              </a:lnTo>
              <a:lnTo>
                <a:pt x="0" y="192270"/>
              </a:lnTo>
              <a:lnTo>
                <a:pt x="0" y="3845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843AC2-0177-4043-9CBC-1B6636EB1563}">
      <dsp:nvSpPr>
        <dsp:cNvPr id="0" name=""/>
        <dsp:cNvSpPr/>
      </dsp:nvSpPr>
      <dsp:spPr>
        <a:xfrm>
          <a:off x="4240012" y="1603000"/>
          <a:ext cx="3323526" cy="38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0"/>
              </a:lnTo>
              <a:lnTo>
                <a:pt x="3323526" y="192270"/>
              </a:lnTo>
              <a:lnTo>
                <a:pt x="3323526" y="3845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7F05F-8DA4-4428-AE62-6547C91E67CD}">
      <dsp:nvSpPr>
        <dsp:cNvPr id="0" name=""/>
        <dsp:cNvSpPr/>
      </dsp:nvSpPr>
      <dsp:spPr>
        <a:xfrm>
          <a:off x="4240012" y="1603000"/>
          <a:ext cx="1107842" cy="38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0"/>
              </a:lnTo>
              <a:lnTo>
                <a:pt x="1107842" y="192270"/>
              </a:lnTo>
              <a:lnTo>
                <a:pt x="1107842" y="3845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A7955-BB6D-48C3-9D7D-FBE254C703EF}">
      <dsp:nvSpPr>
        <dsp:cNvPr id="0" name=""/>
        <dsp:cNvSpPr/>
      </dsp:nvSpPr>
      <dsp:spPr>
        <a:xfrm>
          <a:off x="3132170" y="1603000"/>
          <a:ext cx="1107842" cy="384540"/>
        </a:xfrm>
        <a:custGeom>
          <a:avLst/>
          <a:gdLst/>
          <a:ahLst/>
          <a:cxnLst/>
          <a:rect l="0" t="0" r="0" b="0"/>
          <a:pathLst>
            <a:path>
              <a:moveTo>
                <a:pt x="1107842" y="0"/>
              </a:moveTo>
              <a:lnTo>
                <a:pt x="1107842" y="192270"/>
              </a:lnTo>
              <a:lnTo>
                <a:pt x="0" y="192270"/>
              </a:lnTo>
              <a:lnTo>
                <a:pt x="0" y="3845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C100E-D4BB-4107-BB07-33D235FE05B7}">
      <dsp:nvSpPr>
        <dsp:cNvPr id="0" name=""/>
        <dsp:cNvSpPr/>
      </dsp:nvSpPr>
      <dsp:spPr>
        <a:xfrm>
          <a:off x="916486" y="1603000"/>
          <a:ext cx="3323526" cy="384540"/>
        </a:xfrm>
        <a:custGeom>
          <a:avLst/>
          <a:gdLst/>
          <a:ahLst/>
          <a:cxnLst/>
          <a:rect l="0" t="0" r="0" b="0"/>
          <a:pathLst>
            <a:path>
              <a:moveTo>
                <a:pt x="3323526" y="0"/>
              </a:moveTo>
              <a:lnTo>
                <a:pt x="3323526" y="192270"/>
              </a:lnTo>
              <a:lnTo>
                <a:pt x="0" y="192270"/>
              </a:lnTo>
              <a:lnTo>
                <a:pt x="0" y="3845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DFD7-110B-49AE-B47E-C142F1D9D319}">
      <dsp:nvSpPr>
        <dsp:cNvPr id="0" name=""/>
        <dsp:cNvSpPr/>
      </dsp:nvSpPr>
      <dsp:spPr>
        <a:xfrm>
          <a:off x="3324440" y="687428"/>
          <a:ext cx="1831144" cy="915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Temel İşlemler</a:t>
          </a:r>
        </a:p>
      </dsp:txBody>
      <dsp:txXfrm>
        <a:off x="3324440" y="687428"/>
        <a:ext cx="1831144" cy="915572"/>
      </dsp:txXfrm>
    </dsp:sp>
    <dsp:sp modelId="{35D056EE-0506-44F3-81FB-0451E5798D40}">
      <dsp:nvSpPr>
        <dsp:cNvPr id="0" name=""/>
        <dsp:cNvSpPr/>
      </dsp:nvSpPr>
      <dsp:spPr>
        <a:xfrm>
          <a:off x="913" y="1987540"/>
          <a:ext cx="1831144" cy="915572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Ortam Sıcaklığı İşleme</a:t>
          </a:r>
        </a:p>
      </dsp:txBody>
      <dsp:txXfrm>
        <a:off x="913" y="1987540"/>
        <a:ext cx="1831144" cy="915572"/>
      </dsp:txXfrm>
    </dsp:sp>
    <dsp:sp modelId="{22BB6421-4AB7-4726-A645-84A447DE4C97}">
      <dsp:nvSpPr>
        <dsp:cNvPr id="0" name=""/>
        <dsp:cNvSpPr/>
      </dsp:nvSpPr>
      <dsp:spPr>
        <a:xfrm>
          <a:off x="2216598" y="1987540"/>
          <a:ext cx="1831144" cy="915572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Isıl işlemler</a:t>
          </a:r>
        </a:p>
      </dsp:txBody>
      <dsp:txXfrm>
        <a:off x="2216598" y="1987540"/>
        <a:ext cx="1831144" cy="915572"/>
      </dsp:txXfrm>
    </dsp:sp>
    <dsp:sp modelId="{A71D507F-0A71-433D-9E63-DBDD2168E62D}">
      <dsp:nvSpPr>
        <dsp:cNvPr id="0" name=""/>
        <dsp:cNvSpPr/>
      </dsp:nvSpPr>
      <dsp:spPr>
        <a:xfrm>
          <a:off x="4432282" y="1987540"/>
          <a:ext cx="1831144" cy="915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Isı Kaldırma ile İşleme</a:t>
          </a:r>
        </a:p>
      </dsp:txBody>
      <dsp:txXfrm>
        <a:off x="4432282" y="1987540"/>
        <a:ext cx="1831144" cy="915572"/>
      </dsp:txXfrm>
    </dsp:sp>
    <dsp:sp modelId="{AAD2204E-CC92-4C55-BA20-067DED1315D6}">
      <dsp:nvSpPr>
        <dsp:cNvPr id="0" name=""/>
        <dsp:cNvSpPr/>
      </dsp:nvSpPr>
      <dsp:spPr>
        <a:xfrm>
          <a:off x="6647967" y="1987540"/>
          <a:ext cx="1831144" cy="915572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İşlem Sonrası İşlemler</a:t>
          </a:r>
        </a:p>
      </dsp:txBody>
      <dsp:txXfrm>
        <a:off x="6647967" y="1987540"/>
        <a:ext cx="1831144" cy="915572"/>
      </dsp:txXfrm>
    </dsp:sp>
    <dsp:sp modelId="{8F8B5011-6EE2-4E0E-B627-B7C9205B904E}">
      <dsp:nvSpPr>
        <dsp:cNvPr id="0" name=""/>
        <dsp:cNvSpPr/>
      </dsp:nvSpPr>
      <dsp:spPr>
        <a:xfrm>
          <a:off x="4432282" y="3287653"/>
          <a:ext cx="1831144" cy="915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Paketleme</a:t>
          </a:r>
        </a:p>
      </dsp:txBody>
      <dsp:txXfrm>
        <a:off x="4432282" y="3287653"/>
        <a:ext cx="1831144" cy="915572"/>
      </dsp:txXfrm>
    </dsp:sp>
    <dsp:sp modelId="{78D911BD-7487-4D0D-944C-4BE1A23F00FF}">
      <dsp:nvSpPr>
        <dsp:cNvPr id="0" name=""/>
        <dsp:cNvSpPr/>
      </dsp:nvSpPr>
      <dsp:spPr>
        <a:xfrm>
          <a:off x="6647967" y="3287653"/>
          <a:ext cx="1831144" cy="915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Konteynerlerin doldurulması ve mühürlenmesi</a:t>
          </a:r>
        </a:p>
      </dsp:txBody>
      <dsp:txXfrm>
        <a:off x="6647967" y="3287653"/>
        <a:ext cx="1831144" cy="915572"/>
      </dsp:txXfrm>
    </dsp:sp>
    <dsp:sp modelId="{619B947C-5249-4EBE-93C0-DD9251C26F63}">
      <dsp:nvSpPr>
        <dsp:cNvPr id="0" name=""/>
        <dsp:cNvSpPr/>
      </dsp:nvSpPr>
      <dsp:spPr>
        <a:xfrm>
          <a:off x="8863651" y="3287653"/>
          <a:ext cx="1831144" cy="9155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Malzeme taşıma, depolama ve dağıtım</a:t>
          </a:r>
        </a:p>
      </dsp:txBody>
      <dsp:txXfrm>
        <a:off x="8863651" y="3287653"/>
        <a:ext cx="1831144" cy="9155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57403-A796-4F58-BAE1-C6F6FE525F5E}">
      <dsp:nvSpPr>
        <dsp:cNvPr id="0" name=""/>
        <dsp:cNvSpPr/>
      </dsp:nvSpPr>
      <dsp:spPr>
        <a:xfrm>
          <a:off x="3952160" y="1944764"/>
          <a:ext cx="2486598" cy="2126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Gıda Güvenliği</a:t>
          </a:r>
        </a:p>
      </dsp:txBody>
      <dsp:txXfrm>
        <a:off x="4316314" y="2256227"/>
        <a:ext cx="1758290" cy="1503873"/>
      </dsp:txXfrm>
    </dsp:sp>
    <dsp:sp modelId="{334B64C2-D895-4B7D-9511-F3FE39DEA7A7}">
      <dsp:nvSpPr>
        <dsp:cNvPr id="0" name=""/>
        <dsp:cNvSpPr/>
      </dsp:nvSpPr>
      <dsp:spPr>
        <a:xfrm rot="9075909">
          <a:off x="1973047" y="3842273"/>
          <a:ext cx="2309591" cy="719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0EFA5-D6D9-486F-83DA-BBB1F2168A42}">
      <dsp:nvSpPr>
        <dsp:cNvPr id="0" name=""/>
        <dsp:cNvSpPr/>
      </dsp:nvSpPr>
      <dsp:spPr>
        <a:xfrm>
          <a:off x="333881" y="4099110"/>
          <a:ext cx="3343660" cy="1315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DAVLET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(mevzuatlar)</a:t>
          </a:r>
        </a:p>
      </dsp:txBody>
      <dsp:txXfrm>
        <a:off x="372420" y="4137649"/>
        <a:ext cx="3266582" cy="1238744"/>
      </dsp:txXfrm>
    </dsp:sp>
    <dsp:sp modelId="{886C6D90-F545-4F0C-9E92-3C7DE7D50A49}">
      <dsp:nvSpPr>
        <dsp:cNvPr id="0" name=""/>
        <dsp:cNvSpPr/>
      </dsp:nvSpPr>
      <dsp:spPr>
        <a:xfrm rot="16140362">
          <a:off x="4479856" y="1030314"/>
          <a:ext cx="1375054" cy="719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84323-CC7F-4D30-A07E-5E5D43702F7B}">
      <dsp:nvSpPr>
        <dsp:cNvPr id="0" name=""/>
        <dsp:cNvSpPr/>
      </dsp:nvSpPr>
      <dsp:spPr>
        <a:xfrm>
          <a:off x="2507190" y="268234"/>
          <a:ext cx="5303136" cy="1249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TÜKETİCİ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(Sosyal, yapı, tüketici davranışları)</a:t>
          </a:r>
        </a:p>
      </dsp:txBody>
      <dsp:txXfrm>
        <a:off x="2543773" y="304817"/>
        <a:ext cx="5229970" cy="1175881"/>
      </dsp:txXfrm>
    </dsp:sp>
    <dsp:sp modelId="{1FDF838D-A7C6-43AC-B189-ACB288C8D9B9}">
      <dsp:nvSpPr>
        <dsp:cNvPr id="0" name=""/>
        <dsp:cNvSpPr/>
      </dsp:nvSpPr>
      <dsp:spPr>
        <a:xfrm rot="1643166">
          <a:off x="6068791" y="3920680"/>
          <a:ext cx="2447450" cy="71914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B8E86-9E57-4BF7-86EA-E770941EAEAE}">
      <dsp:nvSpPr>
        <dsp:cNvPr id="0" name=""/>
        <dsp:cNvSpPr/>
      </dsp:nvSpPr>
      <dsp:spPr>
        <a:xfrm>
          <a:off x="6902941" y="4085847"/>
          <a:ext cx="3311203" cy="13290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ENDÜSTRI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(kalite yönetimi uygulamaları)</a:t>
          </a:r>
        </a:p>
      </dsp:txBody>
      <dsp:txXfrm>
        <a:off x="6941868" y="4124774"/>
        <a:ext cx="3233349" cy="12512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P.J.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Fellows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2017,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Technology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Fourth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Edition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46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P.J.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Fellows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2017,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Technology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Fourth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Edition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60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P.J.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Fellows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2017,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Technology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Fourth</a:t>
            </a:r>
            <a:r>
              <a:rPr lang="tr-T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Edition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1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images.google.com.tr/imgres?imgurl=http://www.altinekin.gov.tr/userfiles/image/hububat.jpg&amp;imgrefurl=http://www.altinekin.gov.tr/index.php?pg%3Dicerik%26id%3D16&amp;usg=__FAYrRuo6Quz_W0uEM0IdQVML0dc=&amp;h=260&amp;w=310&amp;sz=42&amp;hl=tr&amp;start=1&amp;tbnid=-zfoRuK9-6YLaM:&amp;tbnh=98&amp;tbnw=117&amp;prev=/images?q%3Dhububat%26gbv%3D2%26hl%3D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.tr/imgres?imgurl=http://www.forumkankaa.com/yemektarifleri/deniz.jpg&amp;imgrefurl=http://www.forumkankaa.com/modules.php?name%3DYemek&amp;usg=__t0sjsTCQZ7zkMevUBh_GUcYpfm4=&amp;h=486&amp;w=836&amp;sz=388&amp;hl=tr&amp;start=14&amp;tbnid=iuB6tdMMnsm8kM:&amp;tbnh=84&amp;tbnw=144&amp;prev=/images?q%3Ddeniz%2B%C3%BCr%C3%BCnleri%26gbv%3D2%26hl%3Dtr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images.google.com.tr/imgres?imgurl=http://www.inanetgalerisi.com/images/et2.jpg&amp;imgrefurl=http://www.inanetgalerisi.com/&amp;usg=__yN4b2Gp9LJXluK0lJoIUl9FIvPk=&amp;h=600&amp;w=600&amp;sz=148&amp;hl=tr&amp;start=2&amp;tbnid=7SJJV-dJGoxYsM:&amp;tbnh=135&amp;tbnw=135&amp;prev=/images?q%3Det%26gbv%3D2%26hl%3Dt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/>
            <a:r>
              <a:rPr lang="tr-TR" dirty="0"/>
              <a:t>Temel İşlemler I			</a:t>
            </a:r>
            <a:r>
              <a:rPr lang="tr-TR" b="1" dirty="0">
                <a:solidFill>
                  <a:srgbClr val="00B0F0"/>
                </a:solidFill>
              </a:rPr>
              <a:t>2019-2020</a:t>
            </a:r>
            <a:br>
              <a:rPr lang="tr-TR" dirty="0"/>
            </a:br>
            <a:r>
              <a:rPr lang="tr-TR" dirty="0">
                <a:solidFill>
                  <a:srgbClr val="FFFF00"/>
                </a:solidFill>
              </a:rPr>
              <a:t>Giriş ve Hammadde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902791"/>
            <a:ext cx="6705599" cy="1137793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/>
              <a:t>Gıda Mühendisliği Bölümü</a:t>
            </a:r>
          </a:p>
          <a:p>
            <a:pPr rtl="0">
              <a:lnSpc>
                <a:spcPct val="100000"/>
              </a:lnSpc>
              <a:spcBef>
                <a:spcPts val="0"/>
              </a:spcBef>
            </a:pPr>
            <a:r>
              <a:rPr lang="tr-TR" sz="24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Gıda Sanayisi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108411" cy="4891396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tr-TR" sz="2800" dirty="0">
                <a:solidFill>
                  <a:schemeClr val="tx1"/>
                </a:solidFill>
              </a:rPr>
              <a:t>Birbirinden farklı endüstri dalları içinde kısa zaman aralıklarında </a:t>
            </a:r>
            <a:r>
              <a:rPr lang="tr-TR" altLang="tr-TR" sz="2800" dirty="0">
                <a:solidFill>
                  <a:srgbClr val="0070C0"/>
                </a:solidFill>
              </a:rPr>
              <a:t>en fazla değişime uğrayan </a:t>
            </a:r>
            <a:r>
              <a:rPr lang="tr-TR" altLang="tr-TR" sz="2800" dirty="0">
                <a:solidFill>
                  <a:schemeClr val="tx1"/>
                </a:solidFill>
              </a:rPr>
              <a:t>ve </a:t>
            </a:r>
            <a:r>
              <a:rPr lang="tr-TR" altLang="tr-TR" sz="2800" dirty="0">
                <a:solidFill>
                  <a:srgbClr val="FF0000"/>
                </a:solidFill>
              </a:rPr>
              <a:t>gelişme gösteren </a:t>
            </a:r>
            <a:r>
              <a:rPr lang="tr-TR" altLang="tr-TR" sz="2800" dirty="0">
                <a:solidFill>
                  <a:schemeClr val="tx1"/>
                </a:solidFill>
              </a:rPr>
              <a:t>dallarından biri de “</a:t>
            </a:r>
            <a:r>
              <a:rPr lang="tr-TR" altLang="tr-TR" sz="2800" dirty="0">
                <a:solidFill>
                  <a:srgbClr val="00B050"/>
                </a:solidFill>
              </a:rPr>
              <a:t>Gıda </a:t>
            </a:r>
            <a:r>
              <a:rPr lang="tr-TR" sz="2800" dirty="0">
                <a:solidFill>
                  <a:srgbClr val="00B050"/>
                </a:solidFill>
              </a:rPr>
              <a:t>Sanayisi</a:t>
            </a:r>
            <a:r>
              <a:rPr lang="tr-TR" altLang="tr-TR" sz="2800" dirty="0">
                <a:solidFill>
                  <a:schemeClr val="tx1"/>
                </a:solidFill>
              </a:rPr>
              <a:t>” </a:t>
            </a:r>
            <a:r>
              <a:rPr lang="tr-TR" altLang="tr-TR" sz="2800" dirty="0" err="1">
                <a:solidFill>
                  <a:schemeClr val="tx1"/>
                </a:solidFill>
              </a:rPr>
              <a:t>dir</a:t>
            </a:r>
            <a:r>
              <a:rPr lang="tr-TR" altLang="tr-TR" sz="2800" dirty="0">
                <a:solidFill>
                  <a:schemeClr val="tx1"/>
                </a:solidFill>
              </a:rPr>
              <a:t>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tr-TR" sz="2800" dirty="0">
                <a:solidFill>
                  <a:schemeClr val="tx1"/>
                </a:solidFill>
              </a:rPr>
              <a:t>Gıda </a:t>
            </a:r>
            <a:r>
              <a:rPr lang="tr-TR" sz="2800" dirty="0">
                <a:solidFill>
                  <a:schemeClr val="tx1"/>
                </a:solidFill>
              </a:rPr>
              <a:t>Sanayisi</a:t>
            </a:r>
            <a:r>
              <a:rPr lang="tr-TR" altLang="tr-TR" sz="2800" dirty="0">
                <a:solidFill>
                  <a:schemeClr val="tx1"/>
                </a:solidFill>
              </a:rPr>
              <a:t>, çeşitli endüstri dallarını kapsamına alan karmaşık bir endüstri dalıdır.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6612" y="1326524"/>
            <a:ext cx="3245388" cy="24341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612" y="4244943"/>
            <a:ext cx="3245388" cy="21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Gıda Sanayisi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108411" cy="5370490"/>
          </a:xfrm>
        </p:spPr>
        <p:txBody>
          <a:bodyPr>
            <a:normAutofit fontScale="92500" lnSpcReduction="20000"/>
          </a:bodyPr>
          <a:lstStyle/>
          <a:p>
            <a:pPr marL="342900" indent="-3429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Gıda Sanayisi kapsamına giren sanayi dallarının gruplandırılması </a:t>
            </a:r>
            <a:r>
              <a:rPr lang="tr-TR" sz="3000" dirty="0">
                <a:solidFill>
                  <a:srgbClr val="0070C0"/>
                </a:solidFill>
              </a:rPr>
              <a:t>hammadde bazında </a:t>
            </a:r>
            <a:r>
              <a:rPr lang="tr-TR" sz="3000" dirty="0">
                <a:solidFill>
                  <a:schemeClr val="tx1"/>
                </a:solidFill>
              </a:rPr>
              <a:t>aşağıdaki gibi yapılabilir: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altLang="tr-TR" sz="3000" dirty="0">
                <a:solidFill>
                  <a:schemeClr val="tx1"/>
                </a:solidFill>
              </a:rPr>
              <a:t>Süt ve süt ürünleri </a:t>
            </a:r>
            <a:r>
              <a:rPr lang="tr-TR" sz="3000" dirty="0">
                <a:solidFill>
                  <a:schemeClr val="tx1"/>
                </a:solidFill>
              </a:rPr>
              <a:t>sanayisi</a:t>
            </a:r>
            <a:r>
              <a:rPr lang="tr-TR" altLang="tr-TR" sz="3000" dirty="0">
                <a:solidFill>
                  <a:schemeClr val="tx1"/>
                </a:solidFill>
              </a:rPr>
              <a:t>,		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altLang="tr-TR" sz="3000" dirty="0">
                <a:solidFill>
                  <a:schemeClr val="tx1"/>
                </a:solidFill>
              </a:rPr>
              <a:t>hububat ürünleri </a:t>
            </a:r>
            <a:r>
              <a:rPr lang="tr-TR" sz="3000" dirty="0">
                <a:solidFill>
                  <a:schemeClr val="tx1"/>
                </a:solidFill>
              </a:rPr>
              <a:t>sanayi</a:t>
            </a:r>
            <a:r>
              <a:rPr lang="tr-TR" altLang="tr-TR" sz="3000" dirty="0">
                <a:solidFill>
                  <a:schemeClr val="tx1"/>
                </a:solidFill>
              </a:rPr>
              <a:t>si, 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altLang="tr-TR" sz="3000" dirty="0">
                <a:solidFill>
                  <a:schemeClr val="tx1"/>
                </a:solidFill>
              </a:rPr>
              <a:t>et, kümes hayvanları ve yumurta </a:t>
            </a:r>
            <a:r>
              <a:rPr lang="tr-TR" sz="3000" dirty="0">
                <a:solidFill>
                  <a:schemeClr val="tx1"/>
                </a:solidFill>
              </a:rPr>
              <a:t>sanayi</a:t>
            </a:r>
            <a:r>
              <a:rPr lang="tr-TR" altLang="tr-TR" sz="3000" dirty="0">
                <a:solidFill>
                  <a:schemeClr val="tx1"/>
                </a:solidFill>
              </a:rPr>
              <a:t>si,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tr-TR" altLang="tr-TR" sz="3000" dirty="0">
                <a:solidFill>
                  <a:schemeClr val="tx1"/>
                </a:solidFill>
              </a:rPr>
              <a:t>deniz ürünleri </a:t>
            </a:r>
            <a:r>
              <a:rPr lang="tr-TR" sz="3000" dirty="0">
                <a:solidFill>
                  <a:schemeClr val="tx1"/>
                </a:solidFill>
              </a:rPr>
              <a:t>sanayi</a:t>
            </a:r>
            <a:r>
              <a:rPr lang="tr-TR" altLang="tr-TR" sz="3000" dirty="0">
                <a:solidFill>
                  <a:schemeClr val="tx1"/>
                </a:solidFill>
              </a:rPr>
              <a:t>si, </a:t>
            </a:r>
          </a:p>
          <a:p>
            <a:pPr marL="342900" indent="-3429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8" name="Picture 7" descr="hububat">
            <a:hlinkClick r:id="rId2"/>
            <a:extLst>
              <a:ext uri="{FF2B5EF4-FFF2-40B4-BE49-F238E27FC236}">
                <a16:creationId xmlns:a16="http://schemas.microsoft.com/office/drawing/2014/main" id="{A5F0C60E-592D-4E79-B6FB-72A540DDD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812" y="3797968"/>
            <a:ext cx="144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et2">
            <a:hlinkClick r:id="rId4"/>
            <a:extLst>
              <a:ext uri="{FF2B5EF4-FFF2-40B4-BE49-F238E27FC236}">
                <a16:creationId xmlns:a16="http://schemas.microsoft.com/office/drawing/2014/main" id="{62E09F72-0A8B-40F4-8CD6-D8634783F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260" y="4369468"/>
            <a:ext cx="1676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deniz">
            <a:hlinkClick r:id="rId6"/>
            <a:extLst>
              <a:ext uri="{FF2B5EF4-FFF2-40B4-BE49-F238E27FC236}">
                <a16:creationId xmlns:a16="http://schemas.microsoft.com/office/drawing/2014/main" id="{A0745755-2E25-4FD3-ACB1-4D0CD012B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560" y="5442786"/>
            <a:ext cx="17907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Süt ve süt ürünleri sanayisi">
            <a:extLst>
              <a:ext uri="{FF2B5EF4-FFF2-40B4-BE49-F238E27FC236}">
                <a16:creationId xmlns:a16="http://schemas.microsoft.com/office/drawing/2014/main" id="{A2BD0D2B-8BE1-4455-917C-BCAD53C05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138" y="2486893"/>
            <a:ext cx="2150644" cy="137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57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>
                <a:solidFill>
                  <a:srgbClr val="FFFF00"/>
                </a:solidFill>
              </a:rPr>
              <a:t>Gıda Sanayisi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406752" cy="5254580"/>
          </a:xfrm>
        </p:spPr>
        <p:txBody>
          <a:bodyPr>
            <a:noAutofit/>
          </a:bodyPr>
          <a:lstStyle/>
          <a:p>
            <a:pPr marL="514350" indent="-514350" algn="l" rtl="0">
              <a:buFont typeface="+mj-lt"/>
              <a:buAutoNum type="arabicPeriod" startAt="5"/>
            </a:pPr>
            <a:r>
              <a:rPr lang="tr-TR" altLang="tr-TR" sz="2800" dirty="0">
                <a:solidFill>
                  <a:schemeClr val="tx1"/>
                </a:solidFill>
              </a:rPr>
              <a:t>bitkisel ve hayvansal yağ endüstrisi, </a:t>
            </a:r>
          </a:p>
          <a:p>
            <a:pPr marL="514350" indent="-514350" algn="l" rtl="0">
              <a:buFont typeface="+mj-lt"/>
              <a:buAutoNum type="arabicPeriod" startAt="5"/>
            </a:pPr>
            <a:r>
              <a:rPr lang="tr-TR" altLang="tr-TR" sz="2800" dirty="0">
                <a:solidFill>
                  <a:schemeClr val="tx1"/>
                </a:solidFill>
              </a:rPr>
              <a:t>meyve ve sebze ürünleri endüstrisi, </a:t>
            </a:r>
          </a:p>
          <a:p>
            <a:pPr marL="514350" indent="-514350" algn="l" rtl="0">
              <a:buFont typeface="+mj-lt"/>
              <a:buAutoNum type="arabicPeriod" startAt="5"/>
            </a:pPr>
            <a:r>
              <a:rPr lang="tr-TR" altLang="tr-TR" sz="2800" dirty="0">
                <a:solidFill>
                  <a:schemeClr val="tx1"/>
                </a:solidFill>
              </a:rPr>
              <a:t>alkollü içkiler endüstrisi</a:t>
            </a:r>
          </a:p>
          <a:p>
            <a:pPr marL="514350" indent="-514350" algn="l" rtl="0">
              <a:buFont typeface="+mj-lt"/>
              <a:buAutoNum type="arabicPeriod" startAt="5"/>
            </a:pPr>
            <a:r>
              <a:rPr lang="tr-TR" altLang="tr-TR" sz="2800" dirty="0">
                <a:solidFill>
                  <a:schemeClr val="tx1"/>
                </a:solidFill>
              </a:rPr>
              <a:t>şeker ve şekerli ürünler endüstrisi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095" y="2822708"/>
            <a:ext cx="2416706" cy="136179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B6153946-4CB9-4F59-A4A9-CDF8E9052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055" y="792446"/>
            <a:ext cx="1892968" cy="18767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186EE276-F582-4F24-BA56-381F40F16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0706" y="4469325"/>
            <a:ext cx="2432698" cy="182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56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Mühendisliği Temel İşlemleri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177307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endüstri, uygulanan işlemler yönünden "Birim işlemler" (</a:t>
            </a:r>
            <a:r>
              <a:rPr lang="tr-TR" sz="2800" dirty="0" err="1">
                <a:solidFill>
                  <a:schemeClr val="tx1"/>
                </a:solidFill>
              </a:rPr>
              <a:t>Unit</a:t>
            </a:r>
            <a:r>
              <a:rPr lang="tr-TR" sz="2800" dirty="0">
                <a:solidFill>
                  <a:schemeClr val="tx1"/>
                </a:solidFill>
              </a:rPr>
              <a:t> Operations), fiziksel ilkeleri değişmeyen ve bilinen bazı temel işlemlerden oluşur.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endüstrisinin gelişimi sürecinde üretimde uygulanmakta olan </a:t>
            </a:r>
            <a:r>
              <a:rPr lang="tr-TR" sz="2800" dirty="0">
                <a:solidFill>
                  <a:srgbClr val="FF0000"/>
                </a:solidFill>
              </a:rPr>
              <a:t>birim işlemler</a:t>
            </a:r>
            <a:r>
              <a:rPr lang="tr-TR" sz="2800" dirty="0">
                <a:solidFill>
                  <a:schemeClr val="tx1"/>
                </a:solidFill>
              </a:rPr>
              <a:t>, gıda bilimcilerince günün teknik ve teknolojik düzeyine göre </a:t>
            </a:r>
            <a:r>
              <a:rPr lang="tr-TR" sz="2800" dirty="0">
                <a:solidFill>
                  <a:srgbClr val="0070C0"/>
                </a:solidFill>
              </a:rPr>
              <a:t>farklı şekillerde sınıflandırılmış </a:t>
            </a:r>
            <a:r>
              <a:rPr lang="tr-TR" sz="2800" dirty="0">
                <a:solidFill>
                  <a:schemeClr val="tx1"/>
                </a:solidFill>
              </a:rPr>
              <a:t>ve zaman geçtikçe değiştirilmiştir.</a:t>
            </a:r>
          </a:p>
          <a:p>
            <a:pPr marL="528638" algn="l" rtl="0">
              <a:spcBef>
                <a:spcPts val="600"/>
              </a:spcBef>
              <a:spcAft>
                <a:spcPts val="0"/>
              </a:spcAft>
            </a:pPr>
            <a:endParaRPr lang="tr-TR" alt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17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3240680"/>
              </p:ext>
            </p:extLst>
          </p:nvPr>
        </p:nvGraphicFramePr>
        <p:xfrm>
          <a:off x="748145" y="96983"/>
          <a:ext cx="10695710" cy="4890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662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6083171"/>
              </p:ext>
            </p:extLst>
          </p:nvPr>
        </p:nvGraphicFramePr>
        <p:xfrm>
          <a:off x="1205345" y="96982"/>
          <a:ext cx="10695710" cy="658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3053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2825690"/>
              </p:ext>
            </p:extLst>
          </p:nvPr>
        </p:nvGraphicFramePr>
        <p:xfrm>
          <a:off x="1205345" y="96982"/>
          <a:ext cx="10695710" cy="658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3571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886813"/>
              </p:ext>
            </p:extLst>
          </p:nvPr>
        </p:nvGraphicFramePr>
        <p:xfrm>
          <a:off x="1205345" y="96982"/>
          <a:ext cx="10695710" cy="658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0162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8818361"/>
              </p:ext>
            </p:extLst>
          </p:nvPr>
        </p:nvGraphicFramePr>
        <p:xfrm>
          <a:off x="1205345" y="96982"/>
          <a:ext cx="10695710" cy="658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9161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5966574"/>
              </p:ext>
            </p:extLst>
          </p:nvPr>
        </p:nvGraphicFramePr>
        <p:xfrm>
          <a:off x="748145" y="96983"/>
          <a:ext cx="10695710" cy="4890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7995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Kaynaklar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089" y="1313644"/>
            <a:ext cx="3658134" cy="5468910"/>
          </a:xfrm>
          <a:prstGeom prst="rect">
            <a:avLst/>
          </a:prstGeom>
        </p:spPr>
      </p:pic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5811A66-151B-443E-A6AE-23A192B2B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94" y="1320853"/>
            <a:ext cx="3658133" cy="5481708"/>
          </a:xfrm>
        </p:spPr>
      </p:pic>
    </p:spTree>
    <p:extLst>
      <p:ext uri="{BB962C8B-B14F-4D97-AF65-F5344CB8AC3E}">
        <p14:creationId xmlns:p14="http://schemas.microsoft.com/office/powerpoint/2010/main" val="3793948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yagram 8">
            <a:extLst>
              <a:ext uri="{FF2B5EF4-FFF2-40B4-BE49-F238E27FC236}">
                <a16:creationId xmlns:a16="http://schemas.microsoft.com/office/drawing/2014/main" id="{DD1017E1-115E-40FC-908D-85B3D49EE0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917041"/>
              </p:ext>
            </p:extLst>
          </p:nvPr>
        </p:nvGraphicFramePr>
        <p:xfrm>
          <a:off x="748145" y="96983"/>
          <a:ext cx="10695710" cy="4890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0121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güvenliği; </a:t>
            </a:r>
            <a:r>
              <a:rPr lang="tr-TR" sz="2800" dirty="0" err="1">
                <a:solidFill>
                  <a:srgbClr val="FF0000"/>
                </a:solidFill>
              </a:rPr>
              <a:t>Codeks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Alimentarius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Uzmanlar Komisyonunun tanımlamasına göre, “</a:t>
            </a:r>
            <a:r>
              <a:rPr lang="tr-TR" sz="2800" dirty="0">
                <a:solidFill>
                  <a:srgbClr val="FF0000"/>
                </a:solidFill>
              </a:rPr>
              <a:t>sağlıklı ve kusursuz gıda üretimini sağlamak amacıyla gıdaların; üretim, işleme, muhafaza ve dağıtımları sırasında </a:t>
            </a:r>
            <a:r>
              <a:rPr lang="tr-TR" sz="2800" dirty="0">
                <a:solidFill>
                  <a:srgbClr val="0070C0"/>
                </a:solidFill>
              </a:rPr>
              <a:t>gerekli kurallara uyulması </a:t>
            </a:r>
            <a:r>
              <a:rPr lang="tr-TR" sz="2800" dirty="0">
                <a:solidFill>
                  <a:srgbClr val="FF0000"/>
                </a:solidFill>
              </a:rPr>
              <a:t>ve önlemlerin </a:t>
            </a:r>
            <a:r>
              <a:rPr lang="tr-TR" sz="2800" dirty="0" err="1">
                <a:solidFill>
                  <a:srgbClr val="FF0000"/>
                </a:solidFill>
              </a:rPr>
              <a:t>alınması</a:t>
            </a:r>
            <a:r>
              <a:rPr lang="tr-TR" sz="2800" dirty="0" err="1">
                <a:solidFill>
                  <a:schemeClr val="tx1"/>
                </a:solidFill>
              </a:rPr>
              <a:t>”dır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Kanununa göre de gıda güvenliği; “</a:t>
            </a:r>
            <a:r>
              <a:rPr lang="tr-TR" sz="2800" dirty="0">
                <a:solidFill>
                  <a:srgbClr val="FF0000"/>
                </a:solidFill>
              </a:rPr>
              <a:t>Gıdalarda olabilecek fiziksel, kimyasal, biyolojik ve her türlü zararların bertaraf edilmesi için alınan tedbirler </a:t>
            </a:r>
            <a:r>
              <a:rPr lang="tr-TR" sz="2800" dirty="0" err="1">
                <a:solidFill>
                  <a:srgbClr val="FF0000"/>
                </a:solidFill>
              </a:rPr>
              <a:t>bütünü</a:t>
            </a:r>
            <a:r>
              <a:rPr lang="tr-TR" sz="2800" dirty="0" err="1">
                <a:solidFill>
                  <a:schemeClr val="tx1"/>
                </a:solidFill>
              </a:rPr>
              <a:t>”dür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6124" y="0"/>
            <a:ext cx="1878785" cy="1551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383" y="0"/>
            <a:ext cx="2330942" cy="1328637"/>
          </a:xfrm>
          <a:prstGeom prst="rect">
            <a:avLst/>
          </a:prstGeom>
        </p:spPr>
      </p:pic>
      <p:pic>
        <p:nvPicPr>
          <p:cNvPr id="4098" name="Picture 2" descr="gÄ±da gÃ¼venliÄi simgesi ile ilgili gÃ¶rsel sonucu">
            <a:extLst>
              <a:ext uri="{FF2B5EF4-FFF2-40B4-BE49-F238E27FC236}">
                <a16:creationId xmlns:a16="http://schemas.microsoft.com/office/drawing/2014/main" id="{EF1871A8-1E93-4DA0-B1A7-4D2858831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831" y="5080911"/>
            <a:ext cx="1441078" cy="155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86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9483435" cy="5306096"/>
          </a:xfrm>
        </p:spPr>
        <p:txBody>
          <a:bodyPr>
            <a:no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Bunlardan anlaşılacağı gibi </a:t>
            </a:r>
            <a:r>
              <a:rPr lang="tr-TR" sz="2800" dirty="0">
                <a:solidFill>
                  <a:srgbClr val="FF0000"/>
                </a:solidFill>
              </a:rPr>
              <a:t>Gıda Güvenliği kavramı bir süreçtir</a:t>
            </a:r>
            <a:r>
              <a:rPr lang="tr-TR" sz="2800" dirty="0">
                <a:solidFill>
                  <a:schemeClr val="tx1"/>
                </a:solidFill>
              </a:rPr>
              <a:t> ve dolayısı ile </a:t>
            </a:r>
            <a:r>
              <a:rPr lang="tr-TR" sz="2800" dirty="0">
                <a:solidFill>
                  <a:srgbClr val="0070C0"/>
                </a:solidFill>
              </a:rPr>
              <a:t>sürdürülebilirliği</a:t>
            </a:r>
            <a:r>
              <a:rPr lang="tr-TR" sz="2800" dirty="0">
                <a:solidFill>
                  <a:schemeClr val="tx1"/>
                </a:solidFill>
              </a:rPr>
              <a:t> de kapsamaktadır.</a:t>
            </a:r>
            <a:endParaRPr lang="en-US" sz="2800" dirty="0">
              <a:solidFill>
                <a:schemeClr val="tx1"/>
              </a:solidFill>
            </a:endParaRP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Güvenli olmayan gıda maddelerinin </a:t>
            </a:r>
            <a:r>
              <a:rPr lang="tr-TR" sz="2800" dirty="0">
                <a:solidFill>
                  <a:schemeClr val="tx1"/>
                </a:solidFill>
              </a:rPr>
              <a:t>insan sağlığı üzerindeki olumsuz etkileri kısa sürede (gıda kaynaklı hastalıklar/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zehirlenmeler, barsak enfeksiyonları…) görülebildiği gibi, kanser vakaları, kalp-damar rahatsızlıkları gibi uzun süreler sonucunda da ortaya çıkabilmektedir.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9964" y="0"/>
            <a:ext cx="1828800" cy="1510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383" y="0"/>
            <a:ext cx="2330942" cy="13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16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252057" cy="5306096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 kısa ve uzun vadeli sağlık riskleri ile karşılaşmaksızın tüketiciye güvenilir gıda arzının sağlanması için “</a:t>
            </a:r>
            <a:r>
              <a:rPr lang="tr-TR" sz="2800" dirty="0">
                <a:solidFill>
                  <a:srgbClr val="FF0000"/>
                </a:solidFill>
              </a:rPr>
              <a:t>tarladan sofraya gıda güvenliği</a:t>
            </a:r>
            <a:r>
              <a:rPr lang="tr-TR" sz="2800" dirty="0">
                <a:solidFill>
                  <a:schemeClr val="tx1"/>
                </a:solidFill>
              </a:rPr>
              <a:t>” anlayışının benimsenmesi vazgeçilmez bir koşul haline gelmiştir.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258" y="1326524"/>
            <a:ext cx="4101742" cy="2910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340" y="4237149"/>
            <a:ext cx="261937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42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087654"/>
              </p:ext>
            </p:extLst>
          </p:nvPr>
        </p:nvGraphicFramePr>
        <p:xfrm>
          <a:off x="838200" y="1327150"/>
          <a:ext cx="10301288" cy="553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6479" y="0"/>
            <a:ext cx="41052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26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endParaRPr lang="tr-T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628694"/>
              </p:ext>
            </p:extLst>
          </p:nvPr>
        </p:nvGraphicFramePr>
        <p:xfrm>
          <a:off x="838200" y="1327150"/>
          <a:ext cx="10301288" cy="553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2210" y="288764"/>
            <a:ext cx="6707579" cy="670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94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güvenliği </a:t>
            </a:r>
            <a:r>
              <a:rPr lang="tr-TR" sz="2800" dirty="0" err="1">
                <a:solidFill>
                  <a:srgbClr val="FF0000"/>
                </a:solidFill>
              </a:rPr>
              <a:t>multidisipliner</a:t>
            </a:r>
            <a:r>
              <a:rPr lang="tr-TR" sz="2800" dirty="0">
                <a:solidFill>
                  <a:schemeClr val="tx1"/>
                </a:solidFill>
              </a:rPr>
              <a:t> bir anlayışla sağlanması gerektiğinden bu zincirde çok farklı meslek grupları da sistem içinde bulunmak durumundadır.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Çiftlikten sofraya </a:t>
            </a:r>
            <a:r>
              <a:rPr lang="tr-TR" sz="2800" dirty="0">
                <a:solidFill>
                  <a:schemeClr val="tx1"/>
                </a:solidFill>
              </a:rPr>
              <a:t>anlayışından hareketle </a:t>
            </a:r>
            <a:r>
              <a:rPr lang="tr-TR" sz="2800" dirty="0">
                <a:solidFill>
                  <a:srgbClr val="FF0000"/>
                </a:solidFill>
              </a:rPr>
              <a:t>sağlıklı beslenme </a:t>
            </a:r>
            <a:r>
              <a:rPr lang="tr-TR" sz="2800" dirty="0">
                <a:solidFill>
                  <a:schemeClr val="tx1"/>
                </a:solidFill>
              </a:rPr>
              <a:t>için öncelikle </a:t>
            </a:r>
            <a:r>
              <a:rPr lang="tr-TR" sz="2800" dirty="0">
                <a:solidFill>
                  <a:srgbClr val="7030A0"/>
                </a:solidFill>
              </a:rPr>
              <a:t>sağlıklı ve güvenilir gıda elde edilmesi </a:t>
            </a:r>
            <a:r>
              <a:rPr lang="tr-TR" sz="2800" dirty="0">
                <a:solidFill>
                  <a:schemeClr val="tx1"/>
                </a:solidFill>
              </a:rPr>
              <a:t>gerekmektedir.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Güvenli gıda elde etmenin yolu </a:t>
            </a:r>
            <a:r>
              <a:rPr lang="tr-TR" sz="2800" dirty="0">
                <a:solidFill>
                  <a:srgbClr val="0070C0"/>
                </a:solidFill>
              </a:rPr>
              <a:t>iyi bir hammaddenin sağlanmasından </a:t>
            </a:r>
            <a:r>
              <a:rPr lang="tr-TR" sz="2800" dirty="0">
                <a:solidFill>
                  <a:schemeClr val="tx1"/>
                </a:solidFill>
              </a:rPr>
              <a:t>geçer. </a:t>
            </a: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57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Autofit/>
          </a:bodyPr>
          <a:lstStyle/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Bunun için de birincil üretim diye tabir edilen </a:t>
            </a:r>
            <a:r>
              <a:rPr lang="tr-TR" sz="2800" dirty="0">
                <a:solidFill>
                  <a:srgbClr val="00B050"/>
                </a:solidFill>
              </a:rPr>
              <a:t>çiftlik üretimi </a:t>
            </a:r>
            <a:r>
              <a:rPr lang="tr-TR" sz="2800" dirty="0">
                <a:solidFill>
                  <a:srgbClr val="FF0000"/>
                </a:solidFill>
              </a:rPr>
              <a:t>kalitesinin artırılması </a:t>
            </a:r>
            <a:r>
              <a:rPr lang="tr-TR" sz="2800" dirty="0">
                <a:solidFill>
                  <a:schemeClr val="tx1"/>
                </a:solidFill>
              </a:rPr>
              <a:t>gerekmektedir. </a:t>
            </a:r>
          </a:p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Sağlıksız ortamda </a:t>
            </a:r>
            <a:r>
              <a:rPr lang="tr-TR" sz="2800" dirty="0">
                <a:solidFill>
                  <a:schemeClr val="tx1"/>
                </a:solidFill>
              </a:rPr>
              <a:t>elde edilen bir üründen sağlıklı gıda oluşturmak </a:t>
            </a:r>
            <a:r>
              <a:rPr lang="tr-TR" sz="2800" dirty="0">
                <a:solidFill>
                  <a:srgbClr val="FF0000"/>
                </a:solidFill>
              </a:rPr>
              <a:t>mümkün olmadığından </a:t>
            </a:r>
            <a:r>
              <a:rPr lang="tr-TR" sz="2800" dirty="0">
                <a:solidFill>
                  <a:schemeClr val="tx1"/>
                </a:solidFill>
              </a:rPr>
              <a:t>gerek bitkisel gerekse hayvansal ürünlerin kalitesi güvenli gıda elde edilmesinde son derece önem kazanmaktadır.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kalitesiz domates elma ile ilgili gÃ¶rsel sonucu">
            <a:extLst>
              <a:ext uri="{FF2B5EF4-FFF2-40B4-BE49-F238E27FC236}">
                <a16:creationId xmlns:a16="http://schemas.microsoft.com/office/drawing/2014/main" id="{ED85BE49-D769-4E55-9808-19B6B591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23" y="4985717"/>
            <a:ext cx="2717390" cy="164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s ahÄ±r ile ilgili gÃ¶rsel sonucu">
            <a:extLst>
              <a:ext uri="{FF2B5EF4-FFF2-40B4-BE49-F238E27FC236}">
                <a16:creationId xmlns:a16="http://schemas.microsoft.com/office/drawing/2014/main" id="{34B9631B-7380-4032-937F-0348A76CE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32154"/>
            <a:ext cx="2128823" cy="16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277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Autofit/>
          </a:bodyPr>
          <a:lstStyle/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Buna en büyük örnek, </a:t>
            </a:r>
            <a:r>
              <a:rPr lang="tr-TR" sz="2800" dirty="0">
                <a:solidFill>
                  <a:srgbClr val="00B050"/>
                </a:solidFill>
              </a:rPr>
              <a:t>bitkisel ürünlerde </a:t>
            </a:r>
            <a:r>
              <a:rPr lang="tr-TR" sz="2800" dirty="0">
                <a:solidFill>
                  <a:schemeClr val="tx1"/>
                </a:solidFill>
              </a:rPr>
              <a:t>kullanılan </a:t>
            </a:r>
            <a:r>
              <a:rPr lang="tr-TR" sz="2800" dirty="0">
                <a:solidFill>
                  <a:srgbClr val="FF0000"/>
                </a:solidFill>
              </a:rPr>
              <a:t>zirai ilaçlar </a:t>
            </a:r>
            <a:r>
              <a:rPr lang="tr-TR" sz="2800" dirty="0">
                <a:solidFill>
                  <a:schemeClr val="tx1"/>
                </a:solidFill>
              </a:rPr>
              <a:t>ve verimliliğin artışına yönelik kullanılan </a:t>
            </a:r>
            <a:r>
              <a:rPr lang="tr-TR" sz="2800" dirty="0">
                <a:solidFill>
                  <a:srgbClr val="7030A0"/>
                </a:solidFill>
              </a:rPr>
              <a:t>hormonlar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kimyasal maddelerdir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  <a:endParaRPr lang="en-US" sz="2800" dirty="0">
              <a:solidFill>
                <a:schemeClr val="tx1"/>
              </a:solidFill>
            </a:endParaRPr>
          </a:p>
          <a:p>
            <a:pPr marL="342900" indent="-3429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C00000"/>
                </a:solidFill>
              </a:rPr>
              <a:t>Hayvansal gıdalarda </a:t>
            </a:r>
            <a:r>
              <a:rPr lang="tr-TR" sz="2800" dirty="0">
                <a:solidFill>
                  <a:schemeClr val="tx1"/>
                </a:solidFill>
              </a:rPr>
              <a:t>ise hayvanın yetiştirildiği ortam ve hayvan sağlığı et ve süt kalitesini doğrudan etkilemektedir.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6" descr="pis ahÄ±r ile ilgili gÃ¶rsel sonucu">
            <a:extLst>
              <a:ext uri="{FF2B5EF4-FFF2-40B4-BE49-F238E27FC236}">
                <a16:creationId xmlns:a16="http://schemas.microsoft.com/office/drawing/2014/main" id="{B93550A4-B4AF-43D4-87EC-C71752580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032154"/>
            <a:ext cx="2128823" cy="16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431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302024" cy="5306096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Endüstriyel aşamada ise, </a:t>
            </a:r>
            <a:r>
              <a:rPr lang="tr-TR" sz="2800" dirty="0">
                <a:solidFill>
                  <a:srgbClr val="00B050"/>
                </a:solidFill>
              </a:rPr>
              <a:t>kullanılan teknoloji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uygulanan materyal ve metotlar </a:t>
            </a:r>
            <a:r>
              <a:rPr lang="tr-TR" sz="2800" dirty="0">
                <a:solidFill>
                  <a:schemeClr val="tx1"/>
                </a:solidFill>
              </a:rPr>
              <a:t>gıdaların kalitesini ve dolayısıyla gıda güvenliğini doğrudan etkileyen unsurlardır. 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Kalitesi yüksek bir gıda maddesi </a:t>
            </a:r>
            <a:r>
              <a:rPr lang="tr-TR" sz="2800" dirty="0">
                <a:solidFill>
                  <a:srgbClr val="7030A0"/>
                </a:solidFill>
              </a:rPr>
              <a:t>uygunsuz teknoloji </a:t>
            </a:r>
            <a:r>
              <a:rPr lang="tr-TR" sz="2800" dirty="0">
                <a:solidFill>
                  <a:schemeClr val="tx1"/>
                </a:solidFill>
              </a:rPr>
              <a:t>ve </a:t>
            </a:r>
            <a:r>
              <a:rPr lang="tr-TR" sz="2800" dirty="0">
                <a:solidFill>
                  <a:srgbClr val="00B050"/>
                </a:solidFill>
              </a:rPr>
              <a:t>uygun olmayan üretim koşullarında </a:t>
            </a:r>
            <a:r>
              <a:rPr lang="tr-TR" sz="2800" dirty="0">
                <a:solidFill>
                  <a:schemeClr val="tx1"/>
                </a:solidFill>
              </a:rPr>
              <a:t>sağlık açısından riskli bir gıda maddesine dönüşebilmektedir. </a:t>
            </a:r>
          </a:p>
        </p:txBody>
      </p:sp>
      <p:pic>
        <p:nvPicPr>
          <p:cNvPr id="4" name="Picture 4" descr="SaÄlÄ±ksÄ±z mutfak ile ilgili gÃ¶rsel sonucu">
            <a:extLst>
              <a:ext uri="{FF2B5EF4-FFF2-40B4-BE49-F238E27FC236}">
                <a16:creationId xmlns:a16="http://schemas.microsoft.com/office/drawing/2014/main" id="{A8DB9835-85CC-4466-AC76-9D44DF904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62" y="4826423"/>
            <a:ext cx="3480692" cy="180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628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Ders Konuları </a:t>
            </a:r>
            <a:r>
              <a:rPr lang="tr-TR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422007"/>
          </a:xfrm>
        </p:spPr>
        <p:txBody>
          <a:bodyPr>
            <a:normAutofit fontScale="92500" lnSpcReduction="10000"/>
          </a:bodyPr>
          <a:lstStyle/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Giriş: hammadde ve proses 	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Temizleme ve Ayıklama Sistemleri 	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Sınıflandırma ve ayırma sistemleri 	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Boyut Küçültme, 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Karıştırma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Emülsifikasyon</a:t>
            </a:r>
            <a:endParaRPr lang="tr-T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Filtrasyon işlemi </a:t>
            </a:r>
            <a:endParaRPr lang="tr-T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Santrifügasyon</a:t>
            </a: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  <a:p>
            <a:pPr algn="l" rtl="0"/>
            <a:endParaRPr lang="ar-SY" sz="2400" dirty="0"/>
          </a:p>
        </p:txBody>
      </p:sp>
    </p:spTree>
    <p:extLst>
      <p:ext uri="{BB962C8B-B14F-4D97-AF65-F5344CB8AC3E}">
        <p14:creationId xmlns:p14="http://schemas.microsoft.com/office/powerpoint/2010/main" val="628526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326524"/>
            <a:ext cx="7501146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maddelerinin endüstriyel aşamasındaki bu uygulamalardan dolayı </a:t>
            </a:r>
            <a:r>
              <a:rPr lang="tr-TR" sz="2800" dirty="0">
                <a:solidFill>
                  <a:srgbClr val="FF0000"/>
                </a:solidFill>
              </a:rPr>
              <a:t>denetimlerin</a:t>
            </a:r>
            <a:r>
              <a:rPr lang="tr-TR" sz="2800" dirty="0">
                <a:solidFill>
                  <a:schemeClr val="tx1"/>
                </a:solidFill>
              </a:rPr>
              <a:t> etkin bir şekilde yapılması gerekmektedir.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sanayinde kaliteli ve sağlıklı gıda üretimi için </a:t>
            </a:r>
            <a:r>
              <a:rPr lang="tr-TR" sz="2800" dirty="0">
                <a:solidFill>
                  <a:srgbClr val="FF0000"/>
                </a:solidFill>
              </a:rPr>
              <a:t>teknik personelin çalıştırılması</a:t>
            </a:r>
            <a:r>
              <a:rPr lang="tr-TR" sz="2800" dirty="0">
                <a:solidFill>
                  <a:schemeClr val="tx1"/>
                </a:solidFill>
              </a:rPr>
              <a:t> da büyük önem kazanmaktadır.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347" y="1326525"/>
            <a:ext cx="3852653" cy="2807594"/>
          </a:xfrm>
          <a:prstGeom prst="rect">
            <a:avLst/>
          </a:prstGeom>
        </p:spPr>
      </p:pic>
      <p:pic>
        <p:nvPicPr>
          <p:cNvPr id="5" name="Picture 4" descr="SaÄlÄ±ksÄ±z mutfak ile ilgili gÃ¶rsel sonucu">
            <a:extLst>
              <a:ext uri="{FF2B5EF4-FFF2-40B4-BE49-F238E27FC236}">
                <a16:creationId xmlns:a16="http://schemas.microsoft.com/office/drawing/2014/main" id="{C7C2CAB3-8B57-4357-A904-EFED2CB6F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346" y="4134119"/>
            <a:ext cx="3480692" cy="180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05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Gıda Güvenliği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515599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sanayinde kaliteli ve sağlıklı gıda üretimi için </a:t>
            </a:r>
            <a:r>
              <a:rPr lang="tr-TR" sz="2800" dirty="0">
                <a:solidFill>
                  <a:srgbClr val="FF0000"/>
                </a:solidFill>
              </a:rPr>
              <a:t>teknik personelin çalıştırılması</a:t>
            </a:r>
            <a:r>
              <a:rPr lang="tr-TR" sz="2800" dirty="0">
                <a:solidFill>
                  <a:schemeClr val="tx1"/>
                </a:solidFill>
              </a:rPr>
              <a:t> da büyük önem kazanmaktadır. </a:t>
            </a:r>
          </a:p>
          <a:p>
            <a:pPr marL="457200" indent="-457200" algn="l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Gıda mühendisleri </a:t>
            </a:r>
            <a:r>
              <a:rPr lang="tr-TR" sz="2800" dirty="0">
                <a:solidFill>
                  <a:schemeClr val="tx1"/>
                </a:solidFill>
              </a:rPr>
              <a:t>başta olmak üzere gıda bilimi konusunda eğitim görmüş teknik personel, çalıştığı işletmede </a:t>
            </a:r>
            <a:r>
              <a:rPr lang="tr-TR" sz="2800" dirty="0">
                <a:solidFill>
                  <a:srgbClr val="0070C0"/>
                </a:solidFill>
              </a:rPr>
              <a:t>üretimin yönlendirilmesinde</a:t>
            </a:r>
            <a:r>
              <a:rPr lang="tr-TR" sz="2800" dirty="0">
                <a:solidFill>
                  <a:schemeClr val="tx1"/>
                </a:solidFill>
              </a:rPr>
              <a:t> etkin olabildiği gibi </a:t>
            </a:r>
            <a:r>
              <a:rPr lang="tr-TR" sz="2800" b="1" dirty="0">
                <a:solidFill>
                  <a:schemeClr val="accent6">
                    <a:lumMod val="50000"/>
                  </a:schemeClr>
                </a:solidFill>
              </a:rPr>
              <a:t>ürünün kalitesinin artırımında </a:t>
            </a:r>
            <a:r>
              <a:rPr lang="tr-TR" sz="2800" dirty="0">
                <a:solidFill>
                  <a:schemeClr val="tx1"/>
                </a:solidFill>
              </a:rPr>
              <a:t>ve tüketicilerin </a:t>
            </a:r>
            <a:r>
              <a:rPr lang="tr-TR" sz="2800" b="1" dirty="0">
                <a:solidFill>
                  <a:srgbClr val="FF0000"/>
                </a:solidFill>
              </a:rPr>
              <a:t>sağlıklı gıdaya </a:t>
            </a:r>
            <a:r>
              <a:rPr lang="tr-TR" sz="2800" dirty="0">
                <a:solidFill>
                  <a:schemeClr val="tx1"/>
                </a:solidFill>
              </a:rPr>
              <a:t>ulaşmasında önemli rol oynamaktadır.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07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Tüketicinin Dikkat Etmesi Gereken Hususlar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355942" cy="5306096"/>
          </a:xfrm>
        </p:spPr>
        <p:txBody>
          <a:bodyPr>
            <a:normAutofit/>
          </a:bodyPr>
          <a:lstStyle/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Etiket Bilgilerini Dikkatle Kontrol Edin</a:t>
            </a:r>
            <a:endParaRPr lang="en-US" sz="2800" b="1" dirty="0">
              <a:solidFill>
                <a:srgbClr val="00B0F0"/>
              </a:solidFill>
            </a:endParaRP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etiketinde ürünün adlandırılmasına dikkat edilmeli ve içindekiler bölümü incelenmelidir.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Satın alınmak istenen ürünün özellikleri etiket bilgileri ile karşılaştırılmalıdır.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025" y="1326524"/>
            <a:ext cx="3592975" cy="39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7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Tüketicinin Dikkat Etmesi Gereken Hususlar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760824" cy="4187585"/>
          </a:xfrm>
        </p:spPr>
        <p:txBody>
          <a:bodyPr>
            <a:normAutofit fontScale="92500"/>
          </a:bodyPr>
          <a:lstStyle/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Örneğin; </a:t>
            </a:r>
            <a:r>
              <a:rPr lang="tr-TR" sz="3000" dirty="0">
                <a:solidFill>
                  <a:srgbClr val="FF0000"/>
                </a:solidFill>
              </a:rPr>
              <a:t>meyve suyu</a:t>
            </a:r>
            <a:r>
              <a:rPr lang="tr-TR" sz="3000" dirty="0">
                <a:solidFill>
                  <a:schemeClr val="tx1"/>
                </a:solidFill>
              </a:rPr>
              <a:t>, </a:t>
            </a:r>
            <a:r>
              <a:rPr lang="tr-TR" sz="3000" dirty="0">
                <a:solidFill>
                  <a:srgbClr val="00B050"/>
                </a:solidFill>
              </a:rPr>
              <a:t>meyve nektarı </a:t>
            </a:r>
            <a:r>
              <a:rPr lang="tr-TR" sz="3000" dirty="0">
                <a:solidFill>
                  <a:schemeClr val="tx1"/>
                </a:solidFill>
              </a:rPr>
              <a:t>ve </a:t>
            </a:r>
            <a:r>
              <a:rPr lang="tr-TR" sz="3000" dirty="0">
                <a:solidFill>
                  <a:srgbClr val="0070C0"/>
                </a:solidFill>
              </a:rPr>
              <a:t>meyve aromalı içecek </a:t>
            </a:r>
            <a:r>
              <a:rPr lang="tr-TR" sz="3000" dirty="0">
                <a:solidFill>
                  <a:schemeClr val="tx1"/>
                </a:solidFill>
              </a:rPr>
              <a:t>aynı şey değildir.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Tıpkı tavuk, hindi ve dana etinden yapılan salam, sosis ve sucuğun aynı gıda maddesi olmadığı gibi … Yine %40 yağ içeren ürünle %20 yağ içeren ürün aynı şey değildir.</a:t>
            </a:r>
            <a:endParaRPr lang="en-US" sz="30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025" y="1326524"/>
            <a:ext cx="3592975" cy="39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270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Tüketicinin Dikkat Etmesi Gereken Hususlar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355942" cy="5306096"/>
          </a:xfrm>
        </p:spPr>
        <p:txBody>
          <a:bodyPr>
            <a:normAutofit fontScale="70000" lnSpcReduction="20000"/>
          </a:bodyPr>
          <a:lstStyle/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4000" b="1" dirty="0">
                <a:solidFill>
                  <a:srgbClr val="00B0F0"/>
                </a:solidFill>
              </a:rPr>
              <a:t>Üretim İznine veya İthalat İznine Dikkat Edin</a:t>
            </a:r>
            <a:endParaRPr lang="en-US" sz="4000" b="1" dirty="0">
              <a:solidFill>
                <a:srgbClr val="00B0F0"/>
              </a:solidFill>
            </a:endParaRP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4000" dirty="0">
                <a:solidFill>
                  <a:schemeClr val="tx1"/>
                </a:solidFill>
              </a:rPr>
              <a:t>Tarım ve </a:t>
            </a:r>
            <a:r>
              <a:rPr lang="tr-TR" sz="4000" dirty="0" err="1">
                <a:solidFill>
                  <a:schemeClr val="tx1"/>
                </a:solidFill>
              </a:rPr>
              <a:t>Köyişleri</a:t>
            </a:r>
            <a:r>
              <a:rPr lang="tr-TR" sz="4000" dirty="0">
                <a:solidFill>
                  <a:schemeClr val="tx1"/>
                </a:solidFill>
              </a:rPr>
              <a:t> Bakanlığı’nca verilen üretim izin tarih ve numarasının, eğer ürün ithal ise </a:t>
            </a:r>
            <a:r>
              <a:rPr lang="tr-TR" sz="4000" dirty="0">
                <a:solidFill>
                  <a:srgbClr val="FF0000"/>
                </a:solidFill>
              </a:rPr>
              <a:t>Tarım ve Köy işleri Bakanlığı’nın </a:t>
            </a:r>
            <a:r>
              <a:rPr lang="tr-TR" sz="4000" dirty="0">
                <a:solidFill>
                  <a:schemeClr val="tx1"/>
                </a:solidFill>
              </a:rPr>
              <a:t>ithalat izin ve numarasının etikette; ürünün ambalaj üzerindeki son tüketim tarihi ve raf ömrü dikkatle okunmalıdır.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4000" dirty="0">
                <a:solidFill>
                  <a:schemeClr val="tx1"/>
                </a:solidFill>
              </a:rPr>
              <a:t>Son tüketim tarihi geçmiş olan ürünler alınmamalı ve bu ürünler için satıcı uyarılmalıdır.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143" y="1326524"/>
            <a:ext cx="2997857" cy="44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97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Tüketicinin Dikkat Etmesi Gereken Hususlar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8355942" cy="3217767"/>
          </a:xfrm>
        </p:spPr>
        <p:txBody>
          <a:bodyPr>
            <a:normAutofit fontScale="85000" lnSpcReduction="20000"/>
          </a:bodyPr>
          <a:lstStyle/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300" dirty="0">
                <a:solidFill>
                  <a:schemeClr val="tx1"/>
                </a:solidFill>
              </a:rPr>
              <a:t>Son tüketim tarihi geçmiş olan veya üretim izni olmayan ürünleri satan satış yerleri, Tarım İl/İlçe Müdürlüklerine bildirilmelidir.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300" dirty="0">
                <a:solidFill>
                  <a:schemeClr val="tx1"/>
                </a:solidFill>
              </a:rPr>
              <a:t>Gıdalar, uygun koşullarda muhafaza edilmeli, hazırlanmalı ve tüketilmelidir. </a:t>
            </a:r>
            <a:endParaRPr lang="en-US" sz="33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143" y="1326524"/>
            <a:ext cx="2997857" cy="44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00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Tüketicinin Dikkat Etmesi Gereken Hususlar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076781" cy="5306096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00B0F0"/>
                </a:solidFill>
              </a:rPr>
              <a:t>Ambalaj Kontrolü Yapın…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Bozulmuş, </a:t>
            </a:r>
            <a:r>
              <a:rPr lang="tr-TR" sz="2800" dirty="0" err="1">
                <a:solidFill>
                  <a:schemeClr val="tx1"/>
                </a:solidFill>
              </a:rPr>
              <a:t>bombaj</a:t>
            </a:r>
            <a:r>
              <a:rPr lang="tr-TR" sz="2800" dirty="0">
                <a:solidFill>
                  <a:schemeClr val="tx1"/>
                </a:solidFill>
              </a:rPr>
              <a:t> yapmış, şişmiş, delinmiş, sızıntı yapmış ambalajlı gıdalar, risk taşıyabileceğinden satın alınmamalıdır.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982" y="1326524"/>
            <a:ext cx="6277018" cy="392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3528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Tüketicinin Dikkat Etmesi Gereken Hususlar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6186054" cy="5306096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00B0F0"/>
                </a:solidFill>
              </a:rPr>
              <a:t>Muhafaza Şartlarını Kontrol Edin…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Etiket üzerindeki uyarılara dikkat edilmeli ve her ürünün kendine özgü muhafaza şartlarında (sıcaklık, nem, ışık, </a:t>
            </a:r>
            <a:r>
              <a:rPr lang="tr-TR" sz="2800" dirty="0" err="1">
                <a:solidFill>
                  <a:schemeClr val="tx1"/>
                </a:solidFill>
              </a:rPr>
              <a:t>vb</a:t>
            </a:r>
            <a:r>
              <a:rPr lang="tr-TR" sz="2800" dirty="0">
                <a:solidFill>
                  <a:schemeClr val="tx1"/>
                </a:solidFill>
              </a:rPr>
              <a:t> …) satışa sunulup sunulmadığı kontrol edilmelidir.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309" y="1326525"/>
            <a:ext cx="5458690" cy="363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66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Tüketicinin Dikkat Etmesi Gereken Hususlar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742708" cy="5306096"/>
          </a:xfrm>
        </p:spPr>
        <p:txBody>
          <a:bodyPr>
            <a:normAutofit fontScale="92500"/>
          </a:bodyPr>
          <a:lstStyle/>
          <a:p>
            <a:pPr algn="l" rtl="0"/>
            <a:r>
              <a:rPr lang="tr-TR" sz="2800" b="1" dirty="0">
                <a:solidFill>
                  <a:srgbClr val="00B0F0"/>
                </a:solidFill>
              </a:rPr>
              <a:t>Raflardaki Sıcaklığı Kontrol Edin … </a:t>
            </a:r>
            <a:endParaRPr lang="en-US" sz="2800" b="1" dirty="0">
              <a:solidFill>
                <a:srgbClr val="00B0F0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Soğukta muhafaza edilen gıda maddelerinin uygun şartlarda soğutulduğundan emin olunmalıdır.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Varsa soğutucu ve dondurucudaki sıcaklık ölçerler kontrol edilmelidir.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909" y="1326524"/>
            <a:ext cx="5458692" cy="409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22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Tüketicinin Dikkat Etmesi Gereken Hususlar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5433809" cy="5306096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00B0F0"/>
                </a:solidFill>
              </a:rPr>
              <a:t>Dondurulmuş gıdalarda soğuk zincirin kırılmamasına dikkat edilmelidir. 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010" y="1326524"/>
            <a:ext cx="5315558" cy="531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4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-1"/>
            <a:ext cx="10749367" cy="1313645"/>
          </a:xfrm>
        </p:spPr>
        <p:txBody>
          <a:bodyPr/>
          <a:lstStyle/>
          <a:p>
            <a:pPr rtl="0"/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13644"/>
            <a:ext cx="10302024" cy="5422007"/>
          </a:xfrm>
        </p:spPr>
        <p:txBody>
          <a:bodyPr>
            <a:normAutofit fontScale="77500" lnSpcReduction="20000"/>
          </a:bodyPr>
          <a:lstStyle/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Gıda Teknolojisinin Gelişmesi Sonucu Sağlanan Faydalar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Gıda Sanayisi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Gıda Mühendisliği Temel İşlemleri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Gıda Güvenliği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Tüketicinin Dikkat Etmesi Gereken Hususlar 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Dünya Sağlık Örgütünün (WHO) Altın Kuralları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Besinlerin İşlemenin Amaçları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İşlemlerin Besinlerin Kalitesine Etkisi </a:t>
            </a:r>
          </a:p>
          <a:p>
            <a:pPr marL="571500" indent="-571500" algn="l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Hammadde Temini</a:t>
            </a:r>
            <a:endParaRPr lang="ar-SY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162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/>
              <a:t>Tüketicinin Dikkat Etmesi Gereken Hususlar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4828503" cy="530609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tr-TR" sz="2800" b="1" dirty="0">
                <a:solidFill>
                  <a:srgbClr val="00B0F0"/>
                </a:solidFill>
              </a:rPr>
              <a:t>Açıkta Satışa Sunulan Gıdaları Satın Almayın…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Taze meyve ve sebzeler ile teknik ve hijyenik koşullara uygun olarak satılan dökme gıdalar hariç, açıkta satılan ambalajsız gıdalar satın alınmamalıdır. 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899" y="1326524"/>
            <a:ext cx="3201101" cy="39887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251" y="3074852"/>
            <a:ext cx="3201101" cy="209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97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326524"/>
            <a:ext cx="8697886" cy="5306096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0070C0"/>
                </a:solidFill>
              </a:rPr>
              <a:t>Güvenli olması için işlenmiş gıdaları tercih edin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Meyve ve sebzeler gibi bazı gıdalar doğal hallerinde en iyi iken diğer bazı gıda çeşitleri işlenmediği taktirde güvenli değillerdir.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Örneğin her zaman için pastörize edilmiş sütü çiğ süte tercih etmelisin ve eğer seçme şansına sahip isen taze veya dondurulmuş kümes hayvanlarını tüketmelisin.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087" y="-1"/>
            <a:ext cx="2580519" cy="2086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0241" y="2086375"/>
            <a:ext cx="2781760" cy="2086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382" y="4172753"/>
            <a:ext cx="2749618" cy="26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326524"/>
            <a:ext cx="8697886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Alış verişe gittiğin zaman şunu aklından çıkarmamalısın; gıdalar raf ömürlerinin uzatılması kadar güvenliklerinin arttırılması içinde bazı işlemlerden geçirilirler.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Bazı gıdalar ise örneğin marul gibi çiğ tüketilirler ve bu gıdalar çok iyi yıkanmalıdırlar.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087" y="-1"/>
            <a:ext cx="2580519" cy="2086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0241" y="2086375"/>
            <a:ext cx="2781760" cy="2086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382" y="4172753"/>
            <a:ext cx="2749618" cy="268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71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679127" cy="5306096"/>
          </a:xfrm>
        </p:spPr>
        <p:txBody>
          <a:bodyPr>
            <a:normAutofit fontScale="92500" lnSpcReduction="1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tr-TR" sz="2800" dirty="0">
                <a:solidFill>
                  <a:srgbClr val="0070C0"/>
                </a:solidFill>
              </a:rPr>
              <a:t>Gıdaları iyi pişirmelisin </a:t>
            </a:r>
            <a:endParaRPr lang="en-US" sz="2800" dirty="0">
              <a:solidFill>
                <a:srgbClr val="0070C0"/>
              </a:solidFill>
            </a:endParaRPr>
          </a:p>
          <a:p>
            <a:pPr marL="685800" indent="-6858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Bir çok çiğ gıdalara; örneğin </a:t>
            </a:r>
            <a:r>
              <a:rPr lang="tr-TR" sz="2800" dirty="0">
                <a:solidFill>
                  <a:srgbClr val="FF0000"/>
                </a:solidFill>
              </a:rPr>
              <a:t>kümes hayvanlarına</a:t>
            </a:r>
            <a:r>
              <a:rPr lang="tr-TR" sz="2800" dirty="0">
                <a:solidFill>
                  <a:schemeClr val="tx1"/>
                </a:solidFill>
              </a:rPr>
              <a:t>, etlere, yumurtalara ve </a:t>
            </a:r>
            <a:r>
              <a:rPr lang="tr-TR" sz="2800" dirty="0">
                <a:solidFill>
                  <a:srgbClr val="FF0000"/>
                </a:solidFill>
              </a:rPr>
              <a:t>pastörize edilmemiş </a:t>
            </a:r>
            <a:r>
              <a:rPr lang="tr-TR" sz="2800" dirty="0">
                <a:solidFill>
                  <a:schemeClr val="tx1"/>
                </a:solidFill>
              </a:rPr>
              <a:t>sütlere bazı hastalıklara neden olabilen organizmalar bulaşabilir. </a:t>
            </a:r>
          </a:p>
          <a:p>
            <a:pPr marL="685800" indent="-6858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İyi bir pişirme bu tür organizmaları öldürebilir fakat şunu unutmamalıyız ki pişirilen gıdaların her tarafının sıcaklığının en az 70 °C ye ulaşması gerekmektedir.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328" y="1326524"/>
            <a:ext cx="3674672" cy="2756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4664" y="4082603"/>
            <a:ext cx="182880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7328" y="5409127"/>
            <a:ext cx="2382592" cy="14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21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679127" cy="4326131"/>
          </a:xfrm>
        </p:spPr>
        <p:txBody>
          <a:bodyPr>
            <a:normAutofit fontScale="92500"/>
          </a:bodyPr>
          <a:lstStyle/>
          <a:p>
            <a:pPr marL="685800" indent="-6858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Eğer pişirilen tavuk etinin kemiklere yakın olan kısmı hala çiğ ise onu tekrar fırına koyup tamamen pişmesini sağlamalısın. </a:t>
            </a:r>
          </a:p>
          <a:p>
            <a:pPr marL="685800" indent="-6858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Dondurulmuş etler, balık ve kümes hayvanlarının etleri pişirilmeden önce tamamen çözdürülmelidir.</a:t>
            </a:r>
            <a:endParaRPr lang="en-US" sz="3000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328" y="1326524"/>
            <a:ext cx="3674672" cy="27560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1" y="4244125"/>
            <a:ext cx="182880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004" y="5120425"/>
            <a:ext cx="2382592" cy="14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357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lvl="0" indent="-457200" algn="l" rtl="0">
              <a:buFont typeface="+mj-lt"/>
              <a:buAutoNum type="arabicPeriod" startAt="3"/>
            </a:pPr>
            <a:r>
              <a:rPr lang="tr-TR" sz="2800" dirty="0">
                <a:solidFill>
                  <a:srgbClr val="0070C0"/>
                </a:solidFill>
              </a:rPr>
              <a:t>Pişirilmiş gıdaları derhal tüketmelisin </a:t>
            </a:r>
            <a:endParaRPr lang="en-US" sz="2800" dirty="0">
              <a:solidFill>
                <a:srgbClr val="0070C0"/>
              </a:solidFill>
            </a:endParaRPr>
          </a:p>
          <a:p>
            <a:pPr algn="l" rtl="0"/>
            <a:r>
              <a:rPr lang="tr-TR" sz="2800" dirty="0">
                <a:solidFill>
                  <a:schemeClr val="tx1"/>
                </a:solidFill>
              </a:rPr>
              <a:t>Pişirilmiş gıdalar oda sıcaklığına kadar soğudukları zaman </a:t>
            </a:r>
            <a:r>
              <a:rPr lang="tr-TR" sz="2800" dirty="0" err="1">
                <a:solidFill>
                  <a:schemeClr val="tx1"/>
                </a:solidFill>
              </a:rPr>
              <a:t>üzerilerindeki</a:t>
            </a:r>
            <a:r>
              <a:rPr lang="tr-TR" sz="2800" dirty="0">
                <a:solidFill>
                  <a:schemeClr val="tx1"/>
                </a:solidFill>
              </a:rPr>
              <a:t> mikropların sayısı hızla artmaya başlar. </a:t>
            </a:r>
          </a:p>
          <a:p>
            <a:pPr algn="l" rtl="0"/>
            <a:r>
              <a:rPr lang="tr-TR" sz="2800" dirty="0">
                <a:solidFill>
                  <a:schemeClr val="tx1"/>
                </a:solidFill>
              </a:rPr>
              <a:t>Pişirilen gıdaların uzun süre bekletilmesi mikropların çoğalma riskini arttırır, güvenli olması açısından pişirilmiş gıdalar henüz sıcakken tüketilmelidir.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6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326524"/>
            <a:ext cx="8496297" cy="5306096"/>
          </a:xfrm>
        </p:spPr>
        <p:txBody>
          <a:bodyPr>
            <a:normAutofit/>
          </a:bodyPr>
          <a:lstStyle/>
          <a:p>
            <a:pPr marL="457200" lvl="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tr-TR" sz="2800" dirty="0">
                <a:solidFill>
                  <a:srgbClr val="0070C0"/>
                </a:solidFill>
              </a:rPr>
              <a:t>Pişirilmiş gıdaları dikkatlice saklamalısın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Eğer yiyeceklerinizi önceden hazırlamak isterseniz veya artan yiyeceklerinizi saklamak isterseniz onları yeterince sıcak (yaklaşık 60 °C veya üstü) yada yeterince soğuk (yaklaşık 10 °C veya altında) tutabildiğinizden emin olmalısınız.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1" y="1326523"/>
            <a:ext cx="2857500" cy="17972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312382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421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326524"/>
            <a:ext cx="8658224" cy="530609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Eğer pişirilmiş gıdalarınızı 4-5 saatten fazla saklamayı düşünüyorsanız bu kural hayati önem taşımaktadır. 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Bebekleriniz için hazırladığınız gıdaları hiç saklamamalısınız.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1" y="1326523"/>
            <a:ext cx="2857500" cy="17972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0" y="312382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569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Gıdalardan bulaşan hastalıklara neden olabilen bir çok durumun ortaya çıkmasını sağlayan en sık yapılan hata: çok miktarda sıcak gıdanın buzdolabına yerleştirilmesidir. 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Tıka basa doldurulmuş buzdolaplarında saklanan pişirilmiş gıdaların iç kısımları gerektiği kadar kısa sürede soğutulamaz ve eğer bu kısımlar uzun süre için 10 °C’ </a:t>
            </a:r>
            <a:r>
              <a:rPr lang="tr-TR" sz="2800" dirty="0" err="1">
                <a:solidFill>
                  <a:schemeClr val="tx1"/>
                </a:solidFill>
              </a:rPr>
              <a:t>nin</a:t>
            </a:r>
            <a:r>
              <a:rPr lang="tr-TR" sz="2800" dirty="0">
                <a:solidFill>
                  <a:schemeClr val="tx1"/>
                </a:solidFill>
              </a:rPr>
              <a:t> üstünde kalırsa mikroplar kolayca gelişir, çabucak sayıları artar ve hastalık yapıcı seviyeye ulaşır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lnSpc>
                <a:spcPct val="160000"/>
              </a:lnSpc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307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tr-TR" sz="2800" dirty="0">
                <a:solidFill>
                  <a:srgbClr val="0070C0"/>
                </a:solidFill>
              </a:rPr>
              <a:t>Pişirilmiş gıdaları yeterince tekrar ısıtmalısın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Saklama süresince üreyen mikroplara karşı en iyi korunma yöntemi bu gıdaları en iyi şekilde tekrar ısıtmaktır (uygun saklama koşulları mikropların büyümesini yavaşlatır fakat onları öldürmez).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İyi bir yeniden ısıtmanın anlamı; ısıtılan gıdanın her tarafının sıcaklığının en az 70 °C’ ye ulaştırılmasıdır.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67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442914" cy="5203065"/>
          </a:xfrm>
        </p:spPr>
        <p:txBody>
          <a:bodyPr>
            <a:norm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Gıda</a:t>
            </a:r>
            <a:r>
              <a:rPr lang="tr-TR" sz="2800" dirty="0">
                <a:solidFill>
                  <a:schemeClr val="tx1"/>
                </a:solidFill>
              </a:rPr>
              <a:t>, insanoğlunun varlığını sürdürebilmesi, büyümesi, çoğalması, ekonomik etkinlikte bulunabilmesi için gerekli olan </a:t>
            </a:r>
            <a:r>
              <a:rPr lang="tr-TR" sz="2800" dirty="0">
                <a:solidFill>
                  <a:srgbClr val="00B050"/>
                </a:solidFill>
              </a:rPr>
              <a:t>besin öğelerinin</a:t>
            </a:r>
            <a:r>
              <a:rPr lang="tr-TR" sz="2800" dirty="0">
                <a:solidFill>
                  <a:schemeClr val="tx1"/>
                </a:solidFill>
              </a:rPr>
              <a:t> (protein, yağ, karbonhidrat, vitamin, mineral madde </a:t>
            </a:r>
            <a:r>
              <a:rPr lang="tr-TR" sz="2800" dirty="0" err="1">
                <a:solidFill>
                  <a:schemeClr val="tx1"/>
                </a:solidFill>
              </a:rPr>
              <a:t>v.s</a:t>
            </a:r>
            <a:r>
              <a:rPr lang="tr-TR" sz="2800" dirty="0">
                <a:solidFill>
                  <a:schemeClr val="tx1"/>
                </a:solidFill>
              </a:rPr>
              <a:t>.) kaynağını oluşturan her </a:t>
            </a:r>
            <a:r>
              <a:rPr lang="tr-TR" sz="2800" dirty="0">
                <a:solidFill>
                  <a:srgbClr val="FF0000"/>
                </a:solidFill>
              </a:rPr>
              <a:t>türlü yiyecek ve içeceğe </a:t>
            </a:r>
            <a:r>
              <a:rPr lang="tr-TR" sz="2800" dirty="0">
                <a:solidFill>
                  <a:schemeClr val="tx1"/>
                </a:solidFill>
              </a:rPr>
              <a:t>denilmektedir.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964" y="2711382"/>
            <a:ext cx="4217970" cy="31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41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4963440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rgbClr val="0070C0"/>
                </a:solidFill>
              </a:rPr>
              <a:t>Pişirilmiş gıdalar ile çiğ gıdaların bir biri ile temasından kaçınmalısın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Güvenli bir şekilde pişirilmiş gıdalar çiğ gıdalarla çok az bir temasta bile bulunsa </a:t>
            </a:r>
            <a:r>
              <a:rPr lang="tr-TR" sz="2800" dirty="0" err="1">
                <a:solidFill>
                  <a:schemeClr val="tx1"/>
                </a:solidFill>
              </a:rPr>
              <a:t>kontaminasyona</a:t>
            </a:r>
            <a:r>
              <a:rPr lang="tr-TR" sz="2800" dirty="0">
                <a:solidFill>
                  <a:schemeClr val="tx1"/>
                </a:solidFill>
              </a:rPr>
              <a:t> neden olabilir.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karşılıklı </a:t>
            </a:r>
            <a:r>
              <a:rPr lang="tr-TR" sz="2800" dirty="0" err="1">
                <a:solidFill>
                  <a:schemeClr val="tx1"/>
                </a:solidFill>
              </a:rPr>
              <a:t>kontaminasyon</a:t>
            </a:r>
            <a:r>
              <a:rPr lang="tr-TR" sz="2800" dirty="0">
                <a:solidFill>
                  <a:schemeClr val="tx1"/>
                </a:solidFill>
              </a:rPr>
              <a:t>, pişirilmemiş bir kümes hayvanının etinin pişirilmiş bir gıda ile teması sayesinde direkt de olabilir. </a:t>
            </a:r>
          </a:p>
        </p:txBody>
      </p:sp>
    </p:spTree>
    <p:extLst>
      <p:ext uri="{BB962C8B-B14F-4D97-AF65-F5344CB8AC3E}">
        <p14:creationId xmlns:p14="http://schemas.microsoft.com/office/powerpoint/2010/main" val="6319567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göze çarpmayan bir durum olabilir.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Örneğin pişmemiş bir tavuğu parçalamak için kullandığın tahtayı ve bıçağı yıkamadan pişmiş bir gıda için kullanmamalısın, böylece hastalık yapıcı organizmaları tekrar pişmiş olan ete bulaştırabilirsin.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+mj-lt"/>
              <a:buAutoNum type="arabicPeriod" startAt="5"/>
            </a:pPr>
            <a:endParaRPr lang="en-US" sz="2400" dirty="0">
              <a:solidFill>
                <a:srgbClr val="734F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515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tr-TR" sz="2800" dirty="0">
                <a:solidFill>
                  <a:srgbClr val="0070C0"/>
                </a:solidFill>
              </a:rPr>
              <a:t>Ellerini tekrar tekrar yıkamalısın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Gıdaları hazırlamaya başlamadan önce ve her aradan sonra ellerini güzelce yıkamalısın, özelliklede bebeklerin altını değiştikten ve tuvaleti kullandıktan sonra.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Balık, et ve tavuk eti gibi çiğ gıdaları hazırladıktan sonra diğer gıdalara bu ellerinizle dokunmadan önce ellerinizi yıkamalısınız. </a:t>
            </a:r>
          </a:p>
        </p:txBody>
      </p:sp>
    </p:spTree>
    <p:extLst>
      <p:ext uri="{BB962C8B-B14F-4D97-AF65-F5344CB8AC3E}">
        <p14:creationId xmlns:p14="http://schemas.microsoft.com/office/powerpoint/2010/main" val="36987414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529944" cy="5282094"/>
          </a:xfrm>
        </p:spPr>
        <p:txBody>
          <a:bodyPr>
            <a:normAutofit fontScale="92500" lnSpcReduction="2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Gıdaları hazırlamadan önce eğer elinde her hangi bir enfeksiyon varsa onun üzerini iyice kapattığından emin olmalısın.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Şunu unutmamalısın ki evde beslenen hayvanlar; köpekler, kediler, kuşlar ve özellikle kaplumbağalar genellikle hastalık yapıcı tehlikeli organizmaları üzerinde taşırlar ve bunlar sizin ellerinizden gıdalara bulaşabilir.</a:t>
            </a:r>
            <a:endParaRPr lang="en-US" sz="3000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+mj-lt"/>
              <a:buAutoNum type="arabicPeriod" startAt="5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145" y="2208478"/>
            <a:ext cx="3669290" cy="224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186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lvl="0"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61" y="104045"/>
            <a:ext cx="8777311" cy="652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039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238999" cy="5531476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tr-TR" sz="2800" dirty="0">
                <a:solidFill>
                  <a:srgbClr val="0070C0"/>
                </a:solidFill>
              </a:rPr>
              <a:t>Bütün mutfak yüzeylerini temiz tutmalısın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Gıdalar kolayca </a:t>
            </a:r>
            <a:r>
              <a:rPr lang="tr-TR" sz="2800" dirty="0" err="1">
                <a:solidFill>
                  <a:schemeClr val="tx1"/>
                </a:solidFill>
              </a:rPr>
              <a:t>kontamine</a:t>
            </a:r>
            <a:r>
              <a:rPr lang="tr-TR" sz="2800" dirty="0">
                <a:solidFill>
                  <a:schemeClr val="tx1"/>
                </a:solidFill>
              </a:rPr>
              <a:t> olabildikleri için gıda hazırlanmasında kullanılan bütün yüzeyler temiz tutulmalıdır.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Düşünün ki her bir gıda parçası veya kırıntısı mikroplar için bir ortam teşkil eder.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1326524"/>
            <a:ext cx="4114800" cy="3086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3579442"/>
            <a:ext cx="4114800" cy="30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416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238999" cy="5531476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Tabak ve diğer aletlerle temas eden bezler sık sık değiştirilmeli ve tekrar kullanılmadan önce kaynatılmalıdır.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Zemin temizliğinde kullanılan bezler diğerlerinden ayrı tutulmalı ve onlarda sık sık yıkanmalıdır.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1326524"/>
            <a:ext cx="4114800" cy="3086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3579442"/>
            <a:ext cx="4114800" cy="30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579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lvl="0" indent="-457200" algn="l" rtl="0">
              <a:buFont typeface="+mj-lt"/>
              <a:buAutoNum type="arabicPeriod" startAt="9"/>
            </a:pPr>
            <a:r>
              <a:rPr lang="tr-TR" sz="2800" dirty="0">
                <a:solidFill>
                  <a:srgbClr val="0070C0"/>
                </a:solidFill>
              </a:rPr>
              <a:t>Gıdalarınızı böceklerden, kemirgenlerden ve diğer hayvanlardan korumalısınız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Hayvanlar genellikle hastalık yapıcı mikroorganizmaları taşırlar ve bu mikroorganizmalar gıdalardan doğan bazı hastalıklara neden olurlar.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En iyi koruma yöntemi gıdalarınızı kapalı kutularda saklamaktır.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5753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Dünya Sağlık Örgütünün (WHO) Altın Kuralları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10"/>
            </a:pPr>
            <a:r>
              <a:rPr lang="tr-TR" sz="2800" dirty="0">
                <a:solidFill>
                  <a:srgbClr val="0070C0"/>
                </a:solidFill>
              </a:rPr>
              <a:t>Güvenli su kullanın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Gıdaları hazırlamak için temiz su kullanmak içmek kadar önemlidir.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Eğer su kaynağı ile ilgili bir şüpheniz varsa gıdalara eklemeden önce kaynatmalısınız.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Özellikle bebekler için hazırlayacağınız yiyeceklerde kullandığınız suya dikkat etmelisiniz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+mj-lt"/>
              <a:buAutoNum type="arabicPeriod" startAt="9"/>
            </a:pP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6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>
                <a:solidFill>
                  <a:schemeClr val="tx1"/>
                </a:solidFill>
              </a:rPr>
              <a:t>Besinlerin İşlemenin Amaçları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/>
          </a:bodyPr>
          <a:lstStyle/>
          <a:p>
            <a:pPr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Sanayileşmiş, kentsel toplumlarda tüketici, besinlerinin büyük bir kısmını işlenmiş olarak sağlar. </a:t>
            </a:r>
          </a:p>
          <a:p>
            <a:pPr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Besinleri tüketiciye sunmadan işlemenin amaçları şöyle özetlenebilir; </a:t>
            </a:r>
            <a:endParaRPr lang="en-US" sz="28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Besinlerin saklanmasını ve taşınmasını kolaylaştırmak </a:t>
            </a:r>
            <a:endParaRPr lang="en-US" sz="28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Çeşitli besinlerin bulunmayan mevsim ve yörelerde bulunmasını sağlamak </a:t>
            </a:r>
            <a:endParaRPr lang="en-US" sz="28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Besinlerin lezzetini ve görünüşünü hoşa gider duruma getirmek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95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7442914" cy="5203065"/>
          </a:xfrm>
        </p:spPr>
        <p:txBody>
          <a:bodyPr>
            <a:normAutofit lnSpcReduction="10000"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Gıda Bilimi ve Teknolojisi </a:t>
            </a:r>
            <a:r>
              <a:rPr lang="tr-TR" sz="2800" dirty="0">
                <a:solidFill>
                  <a:schemeClr val="tx1"/>
                </a:solidFill>
              </a:rPr>
              <a:t>ise bu maddelerin üretimi, işlenmesi, değerlendirilmesi, muhafazası, ambalajlanması, nakliyesi ve tüketimini konu alan bilim dalıdır.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tr-TR" sz="2800" dirty="0">
                <a:solidFill>
                  <a:schemeClr val="tx1"/>
                </a:solidFill>
              </a:rPr>
              <a:t>”Hammaddenin </a:t>
            </a:r>
            <a:r>
              <a:rPr lang="tr-TR" altLang="tr-TR" sz="2800" dirty="0">
                <a:solidFill>
                  <a:srgbClr val="0070C0"/>
                </a:solidFill>
              </a:rPr>
              <a:t>yetiştirilmesinden</a:t>
            </a:r>
            <a:r>
              <a:rPr lang="tr-TR" altLang="tr-TR" sz="2800" dirty="0">
                <a:solidFill>
                  <a:schemeClr val="tx1"/>
                </a:solidFill>
              </a:rPr>
              <a:t> başlayarak </a:t>
            </a:r>
            <a:r>
              <a:rPr lang="tr-TR" altLang="tr-TR" sz="2800" dirty="0">
                <a:solidFill>
                  <a:srgbClr val="00B050"/>
                </a:solidFill>
              </a:rPr>
              <a:t>tüketime</a:t>
            </a:r>
            <a:r>
              <a:rPr lang="tr-TR" altLang="tr-TR" sz="2800" dirty="0">
                <a:solidFill>
                  <a:schemeClr val="tx1"/>
                </a:solidFill>
              </a:rPr>
              <a:t> kadar geçen tüm aşamaları kapsayan bilim dalıdır” tanımını yapılabilir.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ECADD07-A4C3-44F6-9115-4C0D3D9DD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181" y="1714500"/>
            <a:ext cx="3699163" cy="208077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9C4EDD5-1DA3-41CA-AD77-39289D247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182" y="3832925"/>
            <a:ext cx="3699162" cy="20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5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dirty="0">
                <a:solidFill>
                  <a:schemeClr val="tx1"/>
                </a:solidFill>
              </a:rPr>
              <a:t>Besinlerin İşlemenin Amaçları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Besinlerin hazırlanmasında, pişirilmesinde kolaylık sağlamak ve çeşidi artırmak.</a:t>
            </a:r>
            <a:endParaRPr lang="en-US" sz="28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Besinlerin bileşiminde bulunabilecek zararları yok etmek. Bunlar mikroorganizmalar olabileceği gibi, </a:t>
            </a:r>
            <a:r>
              <a:rPr lang="tr-TR" sz="2800" dirty="0" err="1">
                <a:solidFill>
                  <a:schemeClr val="tx1"/>
                </a:solidFill>
              </a:rPr>
              <a:t>toksik</a:t>
            </a:r>
            <a:r>
              <a:rPr lang="tr-TR" sz="2800" dirty="0">
                <a:solidFill>
                  <a:schemeClr val="tx1"/>
                </a:solidFill>
              </a:rPr>
              <a:t> ve sindirimi zorlaştırıcı maddeler de olabilir. </a:t>
            </a:r>
            <a:endParaRPr lang="en-US" sz="2800" dirty="0">
              <a:solidFill>
                <a:schemeClr val="tx1"/>
              </a:solidFill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Besinleri karışımlar haline getirerek besin değerlerini yükseltmektir. </a:t>
            </a:r>
            <a:endParaRPr lang="en-US" sz="2800" dirty="0">
              <a:solidFill>
                <a:schemeClr val="tx1"/>
              </a:solidFill>
            </a:endParaRPr>
          </a:p>
          <a:p>
            <a:pPr lvl="0"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696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Teknolojik İşlemlerin Besinlerin Kalitesine Etkisi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 lnSpcReduction="20000"/>
          </a:bodyPr>
          <a:lstStyle/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3000" b="1" i="1" dirty="0"/>
              <a:t>Olumlu Etkisi </a:t>
            </a:r>
            <a:endParaRPr lang="en-US" sz="3000" b="1" i="1" dirty="0"/>
          </a:p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3000" dirty="0">
                <a:solidFill>
                  <a:srgbClr val="FF0000"/>
                </a:solidFill>
              </a:rPr>
              <a:t>Hijyenik Kalitenin Düzenlenmesi </a:t>
            </a:r>
            <a:endParaRPr lang="en-US" sz="3000" dirty="0">
              <a:solidFill>
                <a:srgbClr val="FF0000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3000" dirty="0">
                <a:solidFill>
                  <a:schemeClr val="tx1"/>
                </a:solidFill>
              </a:rPr>
              <a:t>Hastalık yapıcı zararlı mikroorganizmaların yok edilmesi </a:t>
            </a:r>
            <a:endParaRPr lang="en-US" sz="30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3000" dirty="0">
                <a:solidFill>
                  <a:schemeClr val="tx1"/>
                </a:solidFill>
              </a:rPr>
              <a:t>Kirlerin uzaklaştırılması </a:t>
            </a:r>
            <a:endParaRPr lang="en-US" sz="3000" dirty="0">
              <a:solidFill>
                <a:schemeClr val="tx1"/>
              </a:solidFill>
            </a:endParaRPr>
          </a:p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3000" dirty="0">
                <a:solidFill>
                  <a:srgbClr val="FF0000"/>
                </a:solidFill>
              </a:rPr>
              <a:t>Lezzetin Artırılması </a:t>
            </a:r>
            <a:endParaRPr lang="en-US" sz="3000" dirty="0">
              <a:solidFill>
                <a:srgbClr val="FF0000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3000" dirty="0">
                <a:solidFill>
                  <a:schemeClr val="tx1"/>
                </a:solidFill>
              </a:rPr>
              <a:t>Protein, nişasta ve </a:t>
            </a:r>
            <a:r>
              <a:rPr lang="tr-TR" sz="3000" dirty="0" err="1">
                <a:solidFill>
                  <a:schemeClr val="tx1"/>
                </a:solidFill>
              </a:rPr>
              <a:t>pektinin</a:t>
            </a:r>
            <a:r>
              <a:rPr lang="tr-TR" sz="3000" dirty="0">
                <a:solidFill>
                  <a:schemeClr val="tx1"/>
                </a:solidFill>
              </a:rPr>
              <a:t> jelleşerek şişmesi </a:t>
            </a:r>
            <a:endParaRPr lang="en-US" sz="30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3000" dirty="0">
                <a:solidFill>
                  <a:schemeClr val="tx1"/>
                </a:solidFill>
              </a:rPr>
              <a:t>İstenmeyen koku ve tatların uzaklaştırılması </a:t>
            </a:r>
            <a:endParaRPr lang="en-US" sz="30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3000" dirty="0">
                <a:solidFill>
                  <a:schemeClr val="tx1"/>
                </a:solidFill>
              </a:rPr>
              <a:t>Uyarıcı aroma veren maddelerin oluşturulması </a:t>
            </a:r>
            <a:endParaRPr lang="en-US" sz="3000" dirty="0">
              <a:solidFill>
                <a:schemeClr val="tx1"/>
              </a:solidFill>
            </a:endParaRPr>
          </a:p>
          <a:p>
            <a:pPr lvl="0"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6524"/>
            <a:ext cx="838201" cy="83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9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Teknolojik İşlemlerin Besinlerin Kalitesine Etkisi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lnSpcReduction="10000"/>
          </a:bodyPr>
          <a:lstStyle/>
          <a:p>
            <a:pPr algn="l" rtl="0"/>
            <a:r>
              <a:rPr lang="tr-TR" sz="2800" dirty="0">
                <a:solidFill>
                  <a:srgbClr val="FF0000"/>
                </a:solidFill>
              </a:rPr>
              <a:t>Besin Öğelerinin Kullanım ve </a:t>
            </a:r>
            <a:r>
              <a:rPr lang="tr-TR" sz="2800" dirty="0" err="1">
                <a:solidFill>
                  <a:srgbClr val="FF0000"/>
                </a:solidFill>
              </a:rPr>
              <a:t>Sindirilebilirlilerinin</a:t>
            </a:r>
            <a:r>
              <a:rPr lang="tr-TR" sz="2800" dirty="0">
                <a:solidFill>
                  <a:srgbClr val="FF0000"/>
                </a:solidFill>
              </a:rPr>
              <a:t> Artırılması </a:t>
            </a:r>
            <a:endParaRPr lang="en-US" sz="2800" dirty="0">
              <a:solidFill>
                <a:srgbClr val="FF0000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Nişasta moleküllerinin su çekerek şişmesi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Enzim inhibitörlerinin etkisiz hale getirilmesi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r>
              <a:rPr lang="tr-TR" sz="2800" dirty="0">
                <a:solidFill>
                  <a:srgbClr val="FF0000"/>
                </a:solidFill>
              </a:rPr>
              <a:t>Zararlı Maddelerin Uzaklaştırılması </a:t>
            </a:r>
            <a:endParaRPr lang="en-US" sz="2800" dirty="0">
              <a:solidFill>
                <a:srgbClr val="FF0000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Bitki koruma ilaç kalıntıları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Ağır metaller</a:t>
            </a:r>
            <a:endParaRPr lang="en-US" sz="2800" dirty="0">
              <a:solidFill>
                <a:schemeClr val="tx1"/>
              </a:solidFill>
            </a:endParaRPr>
          </a:p>
          <a:p>
            <a:pPr lvl="0"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764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Teknolojik İşlemlerin Besinlerin Kalitesine Etkisi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198967"/>
          </a:xfrm>
        </p:spPr>
        <p:txBody>
          <a:bodyPr>
            <a:noAutofit/>
          </a:bodyPr>
          <a:lstStyle/>
          <a:p>
            <a:pPr algn="l" rtl="0"/>
            <a:r>
              <a:rPr lang="tr-TR" sz="2800" b="1" i="1" dirty="0"/>
              <a:t>Olumsuz Etkisi </a:t>
            </a:r>
            <a:endParaRPr lang="en-US" sz="2800" b="1" i="1" dirty="0"/>
          </a:p>
          <a:p>
            <a:pPr algn="l" rtl="0"/>
            <a:r>
              <a:rPr lang="tr-TR" sz="2800" dirty="0">
                <a:solidFill>
                  <a:srgbClr val="FF0000"/>
                </a:solidFill>
              </a:rPr>
              <a:t>Doğal Lezzetin Bozulması </a:t>
            </a:r>
            <a:endParaRPr lang="en-US" sz="2800" dirty="0">
              <a:solidFill>
                <a:srgbClr val="FF0000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Doğal aroma veren maddelerin kaybı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İstenmeyen koku ve lezzet meydana gelmesi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Doğal renk veren maddelerin bozulması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Doku ve yapının bozulması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6524"/>
            <a:ext cx="939738" cy="63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192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r>
              <a:rPr lang="tr-TR" b="1" dirty="0"/>
              <a:t>Teknolojik İşlemlerin Besinlerin Kalitesine Etkisi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 lnSpcReduction="20000"/>
          </a:bodyPr>
          <a:lstStyle/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2800" b="1" i="1" dirty="0"/>
              <a:t>Olumsuz Etkisi </a:t>
            </a:r>
            <a:endParaRPr lang="en-US" sz="2800" b="1" i="1" dirty="0"/>
          </a:p>
          <a:p>
            <a:pPr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Yapıdaki Besin Öğelerinin Kaybolması </a:t>
            </a:r>
            <a:endParaRPr lang="en-US" sz="2800" dirty="0">
              <a:solidFill>
                <a:srgbClr val="FF0000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Protein ve Aminoasitler (dumanlama ve yanma ile oluşan kayıp, amino asitlerin parçalanması)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Yağlar (Doymamış yağ asitlerinin parçalanması)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Karbonhidratlar (yanma ile oluşan kayıp, sebzelerin soyulması ile oluşan kayıp) </a:t>
            </a:r>
            <a:endParaRPr lang="en-US" sz="2800" dirty="0">
              <a:solidFill>
                <a:schemeClr val="tx1"/>
              </a:solidFill>
            </a:endParaRPr>
          </a:p>
          <a:p>
            <a:pPr marL="1143000" lvl="1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Mineral Maddeler (yanma, soyma, </a:t>
            </a:r>
            <a:r>
              <a:rPr lang="tr-TR" sz="2800" dirty="0" err="1">
                <a:solidFill>
                  <a:schemeClr val="tx1"/>
                </a:solidFill>
              </a:rPr>
              <a:t>oksidasyon</a:t>
            </a:r>
            <a:r>
              <a:rPr lang="tr-TR" sz="2800" dirty="0">
                <a:solidFill>
                  <a:schemeClr val="tx1"/>
                </a:solidFill>
              </a:rPr>
              <a:t>, ısı ve ışık ile oluşan kayıp)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6524"/>
            <a:ext cx="939738" cy="63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329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sanayisinde </a:t>
            </a:r>
            <a:r>
              <a:rPr lang="tr-TR" sz="2800" dirty="0">
                <a:solidFill>
                  <a:srgbClr val="FF0000"/>
                </a:solidFill>
              </a:rPr>
              <a:t>hammaddenin önemi </a:t>
            </a:r>
            <a:r>
              <a:rPr lang="tr-TR" sz="2800" dirty="0">
                <a:solidFill>
                  <a:schemeClr val="tx1"/>
                </a:solidFill>
              </a:rPr>
              <a:t>son derece açıktır.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işleme, tüketicilerin mamul gıda maddelerine olan taleplerine bağlı olarak esasen mevsimlik olmaya yöneliktir.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gıda hammaddeleri gerek miktar ve gerekse kalite bakımından mevsimden mevsime değişme göstermektedir. 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İşleme amacıyla, istenilen miktar ve kalitede hammadde temininde kullanılan başlıca uygulamalar şu şekildedir;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75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tr-TR" sz="2800" dirty="0">
                <a:solidFill>
                  <a:srgbClr val="00B050"/>
                </a:solidFill>
              </a:rPr>
              <a:t>İşleme yöntemine en uygun çeşidin seçimi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tr-TR" sz="2800" dirty="0">
                <a:solidFill>
                  <a:srgbClr val="00B050"/>
                </a:solidFill>
              </a:rPr>
              <a:t>Yetiştirme programının hazırlanıp, hammaddenin kontrat esasına göre temini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tr-TR" sz="2800" dirty="0">
                <a:solidFill>
                  <a:srgbClr val="00B050"/>
                </a:solidFill>
              </a:rPr>
              <a:t>Mekanizasyonda gelişmelerin sağlanması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tr-TR" sz="2800" dirty="0">
                <a:solidFill>
                  <a:srgbClr val="00B050"/>
                </a:solidFill>
              </a:rPr>
              <a:t>Hammadde taşıma ve depolama olanaklarının geliştirilmesi</a:t>
            </a:r>
          </a:p>
          <a:p>
            <a:pPr marL="457200" indent="-457200" algn="l" rtl="0">
              <a:buFont typeface="+mj-lt"/>
              <a:buAutoNum type="arabicPeriod"/>
            </a:pPr>
            <a:endParaRPr lang="tr-TR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59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tr-TR" sz="2800" dirty="0">
                <a:solidFill>
                  <a:srgbClr val="00B050"/>
                </a:solidFill>
              </a:rPr>
              <a:t>İşleme yöntemine en uygun çeşidin seçimi: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Özellikle bitkisel ürünlerin mamul ürünler haline dönüştürülmesi işleminin etkinliğini sağlamada işleme yöntemine en uygun hammaddenin seçilmesi ve hammadde hasadının mevsim içine düzgün olarak dağılımının sağlanması önemlidir.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Hammaddenin özelliklerini belirlemede dikkate alınan başlıca özellikleri; renk, şekil, fonksiyon, yapı (</a:t>
            </a:r>
            <a:r>
              <a:rPr lang="tr-TR" sz="2800" dirty="0" err="1">
                <a:solidFill>
                  <a:schemeClr val="tx1"/>
                </a:solidFill>
              </a:rPr>
              <a:t>tekstür</a:t>
            </a:r>
            <a:r>
              <a:rPr lang="tr-TR" sz="2800" dirty="0">
                <a:solidFill>
                  <a:schemeClr val="tx1"/>
                </a:solidFill>
              </a:rPr>
              <a:t>) ve olgunlaşma eğilimidir.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548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tr-TR" sz="2800" dirty="0">
                <a:solidFill>
                  <a:srgbClr val="00B050"/>
                </a:solidFill>
              </a:rPr>
              <a:t>Yetiştirme programının hazırlanıp, hammaddenin kontrat esasına göre temini: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işleyicileri, işleme mevsiminden önce çiftçi veya yetiştiricilerle kontrat yaparak işleyeceği ürünü güvence altına almaktadır.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Gıda işleyicilerinin uygulanmasını isteyeceği koşulları şu şekilde sıralayabiliriz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Toprağı sürme planı üzerinde yetiştirici ile hem fikir olmak </a:t>
            </a:r>
          </a:p>
        </p:txBody>
      </p:sp>
    </p:spTree>
    <p:extLst>
      <p:ext uri="{BB962C8B-B14F-4D97-AF65-F5344CB8AC3E}">
        <p14:creationId xmlns:p14="http://schemas.microsoft.com/office/powerpoint/2010/main" val="1729234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85000" lnSpcReduction="200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İstenilen çeşide ait tohum, gübre ve mücadele ilaçlarını yetiştiriciye temin etmek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Hasat zamanının belirlenmesinde yetiştirici ile işbirliği yapmak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Kendi elemanları ile yetiştiriciyi teknik konularda eğitmek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Hasat zamanlarında gerekli alet-ekipman ve işgücünü temin etmek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000" dirty="0">
                <a:solidFill>
                  <a:schemeClr val="tx1"/>
                </a:solidFill>
              </a:rPr>
              <a:t>Belirlenen fiyattan ürünün tamamının alınması işlenecek hammaddeyi istenen miktar ve zamanda sağlamanın en güvenli yolu kontrat yöntemidir.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24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Ä±da mÃ¼hendisliÄi ile ilgili gÃ¶rsel sonucu">
            <a:extLst>
              <a:ext uri="{FF2B5EF4-FFF2-40B4-BE49-F238E27FC236}">
                <a16:creationId xmlns:a16="http://schemas.microsoft.com/office/drawing/2014/main" id="{7953F1F1-FCE4-4A57-BF32-0ED56C73D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50" y="299208"/>
            <a:ext cx="11378300" cy="594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1288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306096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tr-TR" sz="2800" dirty="0">
                <a:solidFill>
                  <a:srgbClr val="00B050"/>
                </a:solidFill>
              </a:rPr>
              <a:t>Mekanizasyonda gelişmelerin sağlanması: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mekanizasyon, gıda üretiminde büyük yarar sağlarken diğer yandan ürünün büyük ölçüde zarar görmesine de neden olabilir.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zarardan en önemlisi ürün bütünlüğünün bozulması ve ürünün mikroorganizmalarla bulaştırılmasıdır.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Ürün; aktarma yönteminin uygun olmaması, taşıma kaplarının uygun olmaması, yüksekten düşürme ve işçinin ihmalinden dolayı zarar görebilmektedir.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145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293217"/>
          </a:xfrm>
        </p:spPr>
        <p:txBody>
          <a:bodyPr>
            <a:normAutofit fontScale="92500"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tr-TR" sz="2800" dirty="0">
                <a:solidFill>
                  <a:srgbClr val="00B050"/>
                </a:solidFill>
              </a:rPr>
              <a:t>Hammadde taşıma ve depolama olanaklarının geliştirilmesi</a:t>
            </a:r>
            <a:r>
              <a:rPr lang="tr-TR" sz="2800" dirty="0"/>
              <a:t>: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hammadde taşıma işlemini etkileyen en önemli faktör zaman ve taşıma kabıdır.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Ürünün uygun olmayan kaplar içinde taşınması durumunda hammadde büyük zarar görebilir.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taşıma araçlarının sürekli temiz tutulması da zorunludur.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Aksi takdirde hammaddenin bu yolla bulaştırılması üretim sırasında önemli sorunlara neden olabilir.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1597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26524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Hammadde Temini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26524"/>
            <a:ext cx="10250509" cy="5531476"/>
          </a:xfrm>
        </p:spPr>
        <p:txBody>
          <a:bodyPr>
            <a:normAutofit/>
          </a:bodyPr>
          <a:lstStyle/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</a:rPr>
              <a:t>İdealde hammaddenin işletmeye taşındığı günde işlenmesidir ancak bunun uygulanması her zaman kolay olmamaktadır.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</a:rPr>
              <a:t>Bu nedenle her işletme yeterli kapasitede ve özellikte ürün depolama olanaklarına sahip olmalıdır. 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sz="2600" dirty="0">
                <a:solidFill>
                  <a:schemeClr val="tx1"/>
                </a:solidFill>
              </a:rPr>
              <a:t>Depolama koşulları işlenecek ürünün özelliklerine göre değişim gösterir.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6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Gıda Teknolojisinin Gelişmesi Sonucu Sağlanan Faydalar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766"/>
            <a:ext cx="8576063" cy="5280337"/>
          </a:xfrm>
        </p:spPr>
        <p:txBody>
          <a:bodyPr>
            <a:normAutofit fontScale="92500"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Piyasadaki mamul madde </a:t>
            </a:r>
            <a:r>
              <a:rPr lang="tr-TR" sz="2800" dirty="0">
                <a:solidFill>
                  <a:srgbClr val="FF0000"/>
                </a:solidFill>
              </a:rPr>
              <a:t>gıda çeşidi artmaktadır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Standart ve </a:t>
            </a:r>
            <a:r>
              <a:rPr lang="tr-TR" sz="2800" dirty="0">
                <a:solidFill>
                  <a:srgbClr val="FF0000"/>
                </a:solidFill>
              </a:rPr>
              <a:t>yüksek kalitede </a:t>
            </a:r>
            <a:r>
              <a:rPr lang="tr-TR" sz="2800" dirty="0">
                <a:solidFill>
                  <a:srgbClr val="0070C0"/>
                </a:solidFill>
              </a:rPr>
              <a:t>uzun süre dayanabilen </a:t>
            </a:r>
            <a:r>
              <a:rPr lang="tr-TR" sz="2800" dirty="0">
                <a:solidFill>
                  <a:schemeClr val="tx1"/>
                </a:solidFill>
              </a:rPr>
              <a:t>ürünler piyasaya sunulmaktadır.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Tarımsal ürünlere olan talebin artması sonucu </a:t>
            </a:r>
            <a:r>
              <a:rPr lang="tr-TR" sz="2800" dirty="0">
                <a:solidFill>
                  <a:srgbClr val="FF0000"/>
                </a:solidFill>
              </a:rPr>
              <a:t>tarımsal üretim hem miktar hem de kalite</a:t>
            </a:r>
            <a:r>
              <a:rPr lang="tr-TR" sz="2800" dirty="0">
                <a:solidFill>
                  <a:schemeClr val="tx1"/>
                </a:solidFill>
              </a:rPr>
              <a:t> olarak artmaktadır. </a:t>
            </a: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chemeClr val="tx1"/>
                </a:solidFill>
              </a:rPr>
              <a:t>Tarımda </a:t>
            </a:r>
            <a:r>
              <a:rPr lang="tr-TR" sz="2800" dirty="0">
                <a:solidFill>
                  <a:srgbClr val="FF0000"/>
                </a:solidFill>
              </a:rPr>
              <a:t>modernizasyon ve makineleşme </a:t>
            </a:r>
            <a:r>
              <a:rPr lang="tr-TR" sz="2800" dirty="0">
                <a:solidFill>
                  <a:schemeClr val="tx1"/>
                </a:solidFill>
              </a:rPr>
              <a:t>sağlanmaktadır.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FF0000"/>
                </a:solidFill>
              </a:rPr>
              <a:t>Milli gelir </a:t>
            </a:r>
            <a:r>
              <a:rPr lang="tr-TR" sz="2800" dirty="0">
                <a:solidFill>
                  <a:schemeClr val="tx1"/>
                </a:solidFill>
              </a:rPr>
              <a:t>ve hayat standardı yükselmektedir.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4A7A0665-D3A3-4888-AFDF-CDEA402A5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212" y="1440220"/>
            <a:ext cx="2922227" cy="196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gricultural machinery ile ilgili gÃ¶rsel sonucu">
            <a:extLst>
              <a:ext uri="{FF2B5EF4-FFF2-40B4-BE49-F238E27FC236}">
                <a16:creationId xmlns:a16="http://schemas.microsoft.com/office/drawing/2014/main" id="{883FC846-65FA-4C47-B356-F9B03B4F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099" y="3799493"/>
            <a:ext cx="2663063" cy="199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ny ile ilgili gÃ¶rsel sonucu">
            <a:extLst>
              <a:ext uri="{FF2B5EF4-FFF2-40B4-BE49-F238E27FC236}">
                <a16:creationId xmlns:a16="http://schemas.microsoft.com/office/drawing/2014/main" id="{F14ECCD4-8F67-4C36-9598-61A33C4DD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579" y="5727938"/>
            <a:ext cx="1108520" cy="92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84075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Gıda Teknolojisinin Gelişmesi Sonucu Sağlanan Faydalar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0766"/>
            <a:ext cx="10515601" cy="5280337"/>
          </a:xfrm>
        </p:spPr>
        <p:txBody>
          <a:bodyPr>
            <a:normAutofit lnSpcReduction="10000"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Sanayileşmede en önemli adım atılmış olmaktadır.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Dengeli ve </a:t>
            </a:r>
            <a:r>
              <a:rPr lang="tr-TR" sz="2800" dirty="0">
                <a:solidFill>
                  <a:srgbClr val="FF0000"/>
                </a:solidFill>
              </a:rPr>
              <a:t>sağlıklı beslenme </a:t>
            </a:r>
            <a:r>
              <a:rPr lang="tr-TR" sz="2800" dirty="0">
                <a:solidFill>
                  <a:schemeClr val="tx1"/>
                </a:solidFill>
              </a:rPr>
              <a:t>gerçekleşmektedir. </a:t>
            </a: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Tarımsal ürünlerin ve gıda maddelerinin </a:t>
            </a:r>
            <a:r>
              <a:rPr lang="tr-TR" sz="2800" dirty="0">
                <a:solidFill>
                  <a:srgbClr val="FF0000"/>
                </a:solidFill>
              </a:rPr>
              <a:t>israfı önlenmektedir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Hammadde </a:t>
            </a:r>
            <a:r>
              <a:rPr lang="tr-TR" sz="2800" dirty="0">
                <a:solidFill>
                  <a:srgbClr val="FF0000"/>
                </a:solidFill>
              </a:rPr>
              <a:t>ihracatı yerine </a:t>
            </a:r>
            <a:r>
              <a:rPr lang="tr-TR" sz="2800" dirty="0">
                <a:solidFill>
                  <a:schemeClr val="tx1"/>
                </a:solidFill>
              </a:rPr>
              <a:t>mamul madde ihracı söz konusu olacağından </a:t>
            </a:r>
            <a:r>
              <a:rPr lang="tr-TR" sz="2800" dirty="0">
                <a:solidFill>
                  <a:srgbClr val="FF0000"/>
                </a:solidFill>
              </a:rPr>
              <a:t>ihracat gelirleri </a:t>
            </a:r>
            <a:r>
              <a:rPr lang="tr-TR" sz="2800" dirty="0">
                <a:solidFill>
                  <a:schemeClr val="tx1"/>
                </a:solidFill>
              </a:rPr>
              <a:t>artmaktadır.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İç piyasada </a:t>
            </a:r>
            <a:r>
              <a:rPr lang="tr-TR" sz="2800" dirty="0">
                <a:solidFill>
                  <a:srgbClr val="FF0000"/>
                </a:solidFill>
              </a:rPr>
              <a:t>fiyat standardizasyonu </a:t>
            </a:r>
            <a:r>
              <a:rPr lang="tr-TR" sz="2800" dirty="0">
                <a:solidFill>
                  <a:schemeClr val="tx1"/>
                </a:solidFill>
              </a:rPr>
              <a:t>sağlanmaktadır. </a:t>
            </a:r>
            <a:endParaRPr lang="en-US" sz="2800" dirty="0">
              <a:solidFill>
                <a:schemeClr val="tx1"/>
              </a:solidFill>
            </a:endParaRPr>
          </a:p>
          <a:p>
            <a:pPr marL="514350" lvl="0" indent="-514350" algn="l" rtl="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tr-TR" sz="2800" dirty="0">
                <a:solidFill>
                  <a:schemeClr val="tx1"/>
                </a:solidFill>
              </a:rPr>
              <a:t>Başta hayvancılık olmak üzere tarımın diğer kolları da gelişmektedir.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36221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6727</TotalTime>
  <Words>2890</Words>
  <Application>Microsoft Office PowerPoint</Application>
  <PresentationFormat>Widescreen</PresentationFormat>
  <Paragraphs>331</Paragraphs>
  <Slides>72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8" baseType="lpstr">
      <vt:lpstr>Arial</vt:lpstr>
      <vt:lpstr>Calibri</vt:lpstr>
      <vt:lpstr>Segoe UI</vt:lpstr>
      <vt:lpstr>Segoe UI Light</vt:lpstr>
      <vt:lpstr>Times New Roman</vt:lpstr>
      <vt:lpstr>WelcomeDoc</vt:lpstr>
      <vt:lpstr>Temel İşlemler I   2019-2020 Giriş ve Hammadde</vt:lpstr>
      <vt:lpstr>Kaynaklar</vt:lpstr>
      <vt:lpstr>Ders Konuları  </vt:lpstr>
      <vt:lpstr>Bu Hafta</vt:lpstr>
      <vt:lpstr>Giriş</vt:lpstr>
      <vt:lpstr>Giriş</vt:lpstr>
      <vt:lpstr>PowerPoint Presentation</vt:lpstr>
      <vt:lpstr>Gıda Teknolojisinin Gelişmesi Sonucu Sağlanan Faydalar</vt:lpstr>
      <vt:lpstr>Gıda Teknolojisinin Gelişmesi Sonucu Sağlanan Faydalar</vt:lpstr>
      <vt:lpstr>Gıda Sanayisi</vt:lpstr>
      <vt:lpstr>Gıda Sanayisi</vt:lpstr>
      <vt:lpstr>Gıda Sanayisi</vt:lpstr>
      <vt:lpstr>Gıda Mühendisliği Temel İşlemleri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 Güvenliği</vt:lpstr>
      <vt:lpstr>Gıda Güvenliği</vt:lpstr>
      <vt:lpstr>Gıda Güvenliği</vt:lpstr>
      <vt:lpstr>Gıda Güvenliği</vt:lpstr>
      <vt:lpstr>PowerPoint Presentation</vt:lpstr>
      <vt:lpstr>Gıda Güvenliği</vt:lpstr>
      <vt:lpstr>Gıda Güvenliği</vt:lpstr>
      <vt:lpstr>Gıda Güvenliği</vt:lpstr>
      <vt:lpstr>Gıda Güvenliği</vt:lpstr>
      <vt:lpstr>Gıda Güvenliği</vt:lpstr>
      <vt:lpstr>Gıda Güvenliği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Tüketicinin Dikkat Etmesi Gereken Hususlar 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Dünya Sağlık Örgütünün (WHO) Altın Kuralları</vt:lpstr>
      <vt:lpstr>Besinlerin İşlemenin Amaçları</vt:lpstr>
      <vt:lpstr>Besinlerin İşlemenin Amaçları</vt:lpstr>
      <vt:lpstr>Teknolojik İşlemlerin Besinlerin Kalitesine Etkisi </vt:lpstr>
      <vt:lpstr>Teknolojik İşlemlerin Besinlerin Kalitesine Etkisi </vt:lpstr>
      <vt:lpstr>Teknolojik İşlemlerin Besinlerin Kalitesine Etkisi </vt:lpstr>
      <vt:lpstr>Teknolojik İşlemlerin Besinlerin Kalitesine Etkisi </vt:lpstr>
      <vt:lpstr>Hammadde Temini</vt:lpstr>
      <vt:lpstr>Hammadde Temini</vt:lpstr>
      <vt:lpstr>Hammadde Temini</vt:lpstr>
      <vt:lpstr>Hammadde Temini</vt:lpstr>
      <vt:lpstr>Hammadde Temini</vt:lpstr>
      <vt:lpstr>Hammadde Temini</vt:lpstr>
      <vt:lpstr>Hammadde Temini</vt:lpstr>
      <vt:lpstr>Hammadde Temini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399</cp:revision>
  <dcterms:created xsi:type="dcterms:W3CDTF">2015-08-29T01:16:41Z</dcterms:created>
  <dcterms:modified xsi:type="dcterms:W3CDTF">2026-03-22T13:41:00Z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