
<file path=[Content_Types].xml><?xml version="1.0" encoding="utf-8"?>
<Types xmlns="http://schemas.openxmlformats.org/package/2006/content-types">
  <Default Extension="jpeg" ContentType="image/jpe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9"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ar-SA"/>
    </a:defPPr>
    <a:lvl1pPr algn="r" rtl="1" fontAlgn="base">
      <a:spcBef>
        <a:spcPct val="0"/>
      </a:spcBef>
      <a:spcAft>
        <a:spcPct val="0"/>
      </a:spcAft>
      <a:defRPr sz="2800" kern="1200">
        <a:solidFill>
          <a:schemeClr val="tx1"/>
        </a:solidFill>
        <a:latin typeface="Times New Roman" panose="02020603050405020304" pitchFamily="18" charset="0"/>
        <a:ea typeface="+mn-ea"/>
        <a:cs typeface="+mn-cs"/>
      </a:defRPr>
    </a:lvl1pPr>
    <a:lvl2pPr marL="457200" algn="r" rtl="1" fontAlgn="base">
      <a:spcBef>
        <a:spcPct val="0"/>
      </a:spcBef>
      <a:spcAft>
        <a:spcPct val="0"/>
      </a:spcAft>
      <a:defRPr sz="2800" kern="1200">
        <a:solidFill>
          <a:schemeClr val="tx1"/>
        </a:solidFill>
        <a:latin typeface="Times New Roman" panose="02020603050405020304" pitchFamily="18" charset="0"/>
        <a:ea typeface="+mn-ea"/>
        <a:cs typeface="+mn-cs"/>
      </a:defRPr>
    </a:lvl2pPr>
    <a:lvl3pPr marL="914400" algn="r" rtl="1" fontAlgn="base">
      <a:spcBef>
        <a:spcPct val="0"/>
      </a:spcBef>
      <a:spcAft>
        <a:spcPct val="0"/>
      </a:spcAft>
      <a:defRPr sz="2800" kern="1200">
        <a:solidFill>
          <a:schemeClr val="tx1"/>
        </a:solidFill>
        <a:latin typeface="Times New Roman" panose="02020603050405020304" pitchFamily="18" charset="0"/>
        <a:ea typeface="+mn-ea"/>
        <a:cs typeface="+mn-cs"/>
      </a:defRPr>
    </a:lvl3pPr>
    <a:lvl4pPr marL="1371600" algn="r" rtl="1" fontAlgn="base">
      <a:spcBef>
        <a:spcPct val="0"/>
      </a:spcBef>
      <a:spcAft>
        <a:spcPct val="0"/>
      </a:spcAft>
      <a:defRPr sz="2800" kern="1200">
        <a:solidFill>
          <a:schemeClr val="tx1"/>
        </a:solidFill>
        <a:latin typeface="Times New Roman" panose="02020603050405020304" pitchFamily="18" charset="0"/>
        <a:ea typeface="+mn-ea"/>
        <a:cs typeface="+mn-cs"/>
      </a:defRPr>
    </a:lvl4pPr>
    <a:lvl5pPr marL="1828800" algn="r" rtl="1" fontAlgn="base">
      <a:spcBef>
        <a:spcPct val="0"/>
      </a:spcBef>
      <a:spcAft>
        <a:spcPct val="0"/>
      </a:spcAft>
      <a:defRPr sz="2800" kern="1200">
        <a:solidFill>
          <a:schemeClr val="tx1"/>
        </a:solidFill>
        <a:latin typeface="Times New Roman" panose="02020603050405020304" pitchFamily="18" charset="0"/>
        <a:ea typeface="+mn-ea"/>
        <a:cs typeface="+mn-cs"/>
      </a:defRPr>
    </a:lvl5pPr>
    <a:lvl6pPr marL="2286000" algn="l" defTabSz="914400" rtl="0" eaLnBrk="1" latinLnBrk="0" hangingPunct="1">
      <a:defRPr sz="2800" kern="1200">
        <a:solidFill>
          <a:schemeClr val="tx1"/>
        </a:solidFill>
        <a:latin typeface="Times New Roman" panose="02020603050405020304" pitchFamily="18" charset="0"/>
        <a:ea typeface="+mn-ea"/>
        <a:cs typeface="+mn-cs"/>
      </a:defRPr>
    </a:lvl6pPr>
    <a:lvl7pPr marL="2743200" algn="l" defTabSz="914400" rtl="0" eaLnBrk="1" latinLnBrk="0" hangingPunct="1">
      <a:defRPr sz="2800" kern="1200">
        <a:solidFill>
          <a:schemeClr val="tx1"/>
        </a:solidFill>
        <a:latin typeface="Times New Roman" panose="02020603050405020304" pitchFamily="18" charset="0"/>
        <a:ea typeface="+mn-ea"/>
        <a:cs typeface="+mn-cs"/>
      </a:defRPr>
    </a:lvl7pPr>
    <a:lvl8pPr marL="3200400" algn="l" defTabSz="914400" rtl="0" eaLnBrk="1" latinLnBrk="0" hangingPunct="1">
      <a:defRPr sz="2800" kern="1200">
        <a:solidFill>
          <a:schemeClr val="tx1"/>
        </a:solidFill>
        <a:latin typeface="Times New Roman" panose="02020603050405020304" pitchFamily="18" charset="0"/>
        <a:ea typeface="+mn-ea"/>
        <a:cs typeface="+mn-cs"/>
      </a:defRPr>
    </a:lvl8pPr>
    <a:lvl9pPr marL="3657600" algn="l" defTabSz="914400" rtl="0" eaLnBrk="1" latinLnBrk="0" hangingPunct="1">
      <a:defRPr sz="28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67718" autoAdjust="0"/>
    <p:restoredTop sz="94558" autoAdjust="0"/>
  </p:normalViewPr>
  <p:slideViewPr>
    <p:cSldViewPr>
      <p:cViewPr varScale="1">
        <p:scale>
          <a:sx n="47" d="100"/>
          <a:sy n="47" d="100"/>
        </p:scale>
        <p:origin x="706" y="29"/>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chemeClr val="bg2"/>
            </a:gs>
            <a:gs pos="50000">
              <a:schemeClr val="bg1"/>
            </a:gs>
            <a:gs pos="100000">
              <a:schemeClr val="bg2"/>
            </a:gs>
          </a:gsLst>
          <a:lin ang="0" scaled="1"/>
        </a:gradFill>
        <a:effectLst>
          <a:outerShdw dist="107763" dir="2700000" algn="ctr" rotWithShape="0">
            <a:srgbClr val="000000"/>
          </a:outerShdw>
        </a:effectLst>
      </p:bgPr>
    </p:bg>
    <p:spTree>
      <p:nvGrpSpPr>
        <p:cNvPr id="1" name=""/>
        <p:cNvGrpSpPr/>
        <p:nvPr/>
      </p:nvGrpSpPr>
      <p:grpSpPr>
        <a:xfrm>
          <a:off x="0" y="0"/>
          <a:ext cx="0" cy="0"/>
          <a:chOff x="0" y="0"/>
          <a:chExt cx="0" cy="0"/>
        </a:xfrm>
      </p:grpSpPr>
      <p:grpSp>
        <p:nvGrpSpPr>
          <p:cNvPr id="4098" name="Group 2">
            <a:extLst>
              <a:ext uri="{FF2B5EF4-FFF2-40B4-BE49-F238E27FC236}">
                <a16:creationId xmlns:a16="http://schemas.microsoft.com/office/drawing/2014/main" id="{80606395-4EEB-28A6-6A9E-4E9AD0F099B8}"/>
              </a:ext>
            </a:extLst>
          </p:cNvPr>
          <p:cNvGrpSpPr>
            <a:grpSpLocks/>
          </p:cNvGrpSpPr>
          <p:nvPr/>
        </p:nvGrpSpPr>
        <p:grpSpPr bwMode="auto">
          <a:xfrm>
            <a:off x="0" y="0"/>
            <a:ext cx="9144000" cy="6918325"/>
            <a:chOff x="0" y="0"/>
            <a:chExt cx="5760" cy="4358"/>
          </a:xfrm>
        </p:grpSpPr>
        <p:sp>
          <p:nvSpPr>
            <p:cNvPr id="4099" name="Rectangle 3">
              <a:extLst>
                <a:ext uri="{FF2B5EF4-FFF2-40B4-BE49-F238E27FC236}">
                  <a16:creationId xmlns:a16="http://schemas.microsoft.com/office/drawing/2014/main" id="{78A0208F-13D6-B826-0D90-2DCAC985D3A3}"/>
                </a:ext>
              </a:extLst>
            </p:cNvPr>
            <p:cNvSpPr>
              <a:spLocks noChangeArrowheads="1"/>
            </p:cNvSpPr>
            <p:nvPr/>
          </p:nvSpPr>
          <p:spPr bwMode="invGray">
            <a:xfrm>
              <a:off x="5533" y="280"/>
              <a:ext cx="227" cy="1986"/>
            </a:xfrm>
            <a:prstGeom prst="rect">
              <a:avLst/>
            </a:prstGeom>
            <a:gradFill rotWithShape="0">
              <a:gsLst>
                <a:gs pos="0">
                  <a:schemeClr val="bg2"/>
                </a:gs>
                <a:gs pos="50000">
                  <a:schemeClr val="hlink"/>
                </a:gs>
                <a:gs pos="100000">
                  <a:schemeClr val="bg2"/>
                </a:gs>
              </a:gsLst>
              <a:lin ang="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4100" name="Freeform 4">
              <a:extLst>
                <a:ext uri="{FF2B5EF4-FFF2-40B4-BE49-F238E27FC236}">
                  <a16:creationId xmlns:a16="http://schemas.microsoft.com/office/drawing/2014/main" id="{6AAF9F01-ABF7-335D-75D2-3E67C1BD6AA7}"/>
                </a:ext>
              </a:extLst>
            </p:cNvPr>
            <p:cNvSpPr>
              <a:spLocks/>
            </p:cNvSpPr>
            <p:nvPr/>
          </p:nvSpPr>
          <p:spPr bwMode="invGray">
            <a:xfrm>
              <a:off x="0" y="0"/>
              <a:ext cx="5760" cy="1344"/>
            </a:xfrm>
            <a:custGeom>
              <a:avLst/>
              <a:gdLst>
                <a:gd name="T0" fmla="*/ 0 w 5760"/>
                <a:gd name="T1" fmla="*/ 0 h 1104"/>
                <a:gd name="T2" fmla="*/ 5760 w 5760"/>
                <a:gd name="T3" fmla="*/ 0 h 1104"/>
                <a:gd name="T4" fmla="*/ 5760 w 5760"/>
                <a:gd name="T5" fmla="*/ 720 h 1104"/>
                <a:gd name="T6" fmla="*/ 3600 w 5760"/>
                <a:gd name="T7" fmla="*/ 624 h 1104"/>
                <a:gd name="T8" fmla="*/ 0 w 5760"/>
                <a:gd name="T9" fmla="*/ 1000 h 1104"/>
                <a:gd name="T10" fmla="*/ 0 w 5760"/>
                <a:gd name="T11" fmla="*/ 0 h 1104"/>
              </a:gdLst>
              <a:ahLst/>
              <a:cxnLst>
                <a:cxn ang="0">
                  <a:pos x="T0" y="T1"/>
                </a:cxn>
                <a:cxn ang="0">
                  <a:pos x="T2" y="T3"/>
                </a:cxn>
                <a:cxn ang="0">
                  <a:pos x="T4" y="T5"/>
                </a:cxn>
                <a:cxn ang="0">
                  <a:pos x="T6" y="T7"/>
                </a:cxn>
                <a:cxn ang="0">
                  <a:pos x="T8" y="T9"/>
                </a:cxn>
                <a:cxn ang="0">
                  <a:pos x="T10" y="T11"/>
                </a:cxn>
              </a:cxnLst>
              <a:rect l="0" t="0" r="r" b="b"/>
              <a:pathLst>
                <a:path w="5760" h="1104">
                  <a:moveTo>
                    <a:pt x="0" y="0"/>
                  </a:moveTo>
                  <a:lnTo>
                    <a:pt x="5760" y="0"/>
                  </a:lnTo>
                  <a:lnTo>
                    <a:pt x="5760" y="720"/>
                  </a:lnTo>
                  <a:cubicBezTo>
                    <a:pt x="5400" y="824"/>
                    <a:pt x="4560" y="577"/>
                    <a:pt x="3600" y="624"/>
                  </a:cubicBezTo>
                  <a:cubicBezTo>
                    <a:pt x="2640" y="671"/>
                    <a:pt x="600" y="1104"/>
                    <a:pt x="0" y="1000"/>
                  </a:cubicBezTo>
                  <a:lnTo>
                    <a:pt x="0" y="0"/>
                  </a:lnTo>
                  <a:close/>
                </a:path>
              </a:pathLst>
            </a:custGeom>
            <a:gradFill rotWithShape="0">
              <a:gsLst>
                <a:gs pos="0">
                  <a:schemeClr val="bg2"/>
                </a:gs>
                <a:gs pos="50000">
                  <a:schemeClr val="bg1"/>
                </a:gs>
                <a:gs pos="100000">
                  <a:schemeClr val="bg2"/>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endParaRPr lang="en-US"/>
            </a:p>
          </p:txBody>
        </p:sp>
        <p:sp>
          <p:nvSpPr>
            <p:cNvPr id="4101" name="Freeform 5">
              <a:extLst>
                <a:ext uri="{FF2B5EF4-FFF2-40B4-BE49-F238E27FC236}">
                  <a16:creationId xmlns:a16="http://schemas.microsoft.com/office/drawing/2014/main" id="{9F1CE08D-63B3-38A4-C3F8-DE873017227C}"/>
                </a:ext>
              </a:extLst>
            </p:cNvPr>
            <p:cNvSpPr>
              <a:spLocks/>
            </p:cNvSpPr>
            <p:nvPr/>
          </p:nvSpPr>
          <p:spPr bwMode="invGray">
            <a:xfrm>
              <a:off x="0" y="733"/>
              <a:ext cx="5760" cy="3587"/>
            </a:xfrm>
            <a:custGeom>
              <a:avLst/>
              <a:gdLst>
                <a:gd name="T0" fmla="*/ 0 w 5760"/>
                <a:gd name="T1" fmla="*/ 582 h 3587"/>
                <a:gd name="T2" fmla="*/ 2640 w 5760"/>
                <a:gd name="T3" fmla="*/ 267 h 3587"/>
                <a:gd name="T4" fmla="*/ 3373 w 5760"/>
                <a:gd name="T5" fmla="*/ 160 h 3587"/>
                <a:gd name="T6" fmla="*/ 5760 w 5760"/>
                <a:gd name="T7" fmla="*/ 358 h 3587"/>
                <a:gd name="T8" fmla="*/ 5760 w 5760"/>
                <a:gd name="T9" fmla="*/ 3587 h 3587"/>
                <a:gd name="T10" fmla="*/ 0 w 5760"/>
                <a:gd name="T11" fmla="*/ 3587 h 3587"/>
                <a:gd name="T12" fmla="*/ 0 w 5760"/>
                <a:gd name="T13" fmla="*/ 582 h 3587"/>
              </a:gdLst>
              <a:ahLst/>
              <a:cxnLst>
                <a:cxn ang="0">
                  <a:pos x="T0" y="T1"/>
                </a:cxn>
                <a:cxn ang="0">
                  <a:pos x="T2" y="T3"/>
                </a:cxn>
                <a:cxn ang="0">
                  <a:pos x="T4" y="T5"/>
                </a:cxn>
                <a:cxn ang="0">
                  <a:pos x="T6" y="T7"/>
                </a:cxn>
                <a:cxn ang="0">
                  <a:pos x="T8" y="T9"/>
                </a:cxn>
                <a:cxn ang="0">
                  <a:pos x="T10" y="T11"/>
                </a:cxn>
                <a:cxn ang="0">
                  <a:pos x="T12" y="T13"/>
                </a:cxn>
              </a:cxnLst>
              <a:rect l="0" t="0" r="r" b="b"/>
              <a:pathLst>
                <a:path w="5760" h="3587">
                  <a:moveTo>
                    <a:pt x="0" y="582"/>
                  </a:moveTo>
                  <a:cubicBezTo>
                    <a:pt x="1027" y="680"/>
                    <a:pt x="1960" y="387"/>
                    <a:pt x="2640" y="267"/>
                  </a:cubicBezTo>
                  <a:cubicBezTo>
                    <a:pt x="2640" y="267"/>
                    <a:pt x="3268" y="180"/>
                    <a:pt x="3373" y="160"/>
                  </a:cubicBezTo>
                  <a:cubicBezTo>
                    <a:pt x="4120" y="0"/>
                    <a:pt x="5280" y="358"/>
                    <a:pt x="5760" y="358"/>
                  </a:cubicBezTo>
                  <a:lnTo>
                    <a:pt x="5760" y="3587"/>
                  </a:lnTo>
                  <a:lnTo>
                    <a:pt x="0" y="3587"/>
                  </a:lnTo>
                  <a:cubicBezTo>
                    <a:pt x="0" y="3587"/>
                    <a:pt x="0" y="582"/>
                    <a:pt x="0" y="582"/>
                  </a:cubicBezTo>
                  <a:close/>
                </a:path>
              </a:pathLst>
            </a:custGeom>
            <a:gradFill rotWithShape="0">
              <a:gsLst>
                <a:gs pos="0">
                  <a:schemeClr val="bg2"/>
                </a:gs>
                <a:gs pos="50000">
                  <a:schemeClr val="bg1"/>
                </a:gs>
                <a:gs pos="100000">
                  <a:schemeClr val="bg2"/>
                </a:gs>
              </a:gsLst>
              <a:lin ang="0" scaled="1"/>
            </a:gradFill>
            <a:ln>
              <a:noFill/>
            </a:ln>
            <a:effectLst/>
            <a:extLst>
              <a:ext uri="{91240B29-F687-4F45-9708-019B960494DF}">
                <a14:hiddenLine xmlns:a14="http://schemas.microsoft.com/office/drawing/2010/main" w="9525" cap="flat">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102" name="Freeform 6">
              <a:extLst>
                <a:ext uri="{FF2B5EF4-FFF2-40B4-BE49-F238E27FC236}">
                  <a16:creationId xmlns:a16="http://schemas.microsoft.com/office/drawing/2014/main" id="{A8A40BF2-77B9-4CFB-C846-6D01AAA72600}"/>
                </a:ext>
              </a:extLst>
            </p:cNvPr>
            <p:cNvSpPr>
              <a:spLocks/>
            </p:cNvSpPr>
            <p:nvPr/>
          </p:nvSpPr>
          <p:spPr bwMode="invGray">
            <a:xfrm>
              <a:off x="0" y="184"/>
              <a:ext cx="5760" cy="538"/>
            </a:xfrm>
            <a:custGeom>
              <a:avLst/>
              <a:gdLst>
                <a:gd name="T0" fmla="*/ 0 w 5760"/>
                <a:gd name="T1" fmla="*/ 163 h 538"/>
                <a:gd name="T2" fmla="*/ 0 w 5760"/>
                <a:gd name="T3" fmla="*/ 403 h 538"/>
                <a:gd name="T4" fmla="*/ 1773 w 5760"/>
                <a:gd name="T5" fmla="*/ 443 h 538"/>
                <a:gd name="T6" fmla="*/ 4573 w 5760"/>
                <a:gd name="T7" fmla="*/ 176 h 538"/>
                <a:gd name="T8" fmla="*/ 5760 w 5760"/>
                <a:gd name="T9" fmla="*/ 536 h 538"/>
                <a:gd name="T10" fmla="*/ 5760 w 5760"/>
                <a:gd name="T11" fmla="*/ 163 h 538"/>
                <a:gd name="T12" fmla="*/ 4560 w 5760"/>
                <a:gd name="T13" fmla="*/ 29 h 538"/>
                <a:gd name="T14" fmla="*/ 1987 w 5760"/>
                <a:gd name="T15" fmla="*/ 336 h 538"/>
                <a:gd name="T16" fmla="*/ 0 w 5760"/>
                <a:gd name="T17" fmla="*/ 163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60" h="538">
                  <a:moveTo>
                    <a:pt x="0" y="163"/>
                  </a:moveTo>
                  <a:lnTo>
                    <a:pt x="0" y="403"/>
                  </a:lnTo>
                  <a:cubicBezTo>
                    <a:pt x="295" y="450"/>
                    <a:pt x="1011" y="481"/>
                    <a:pt x="1773" y="443"/>
                  </a:cubicBezTo>
                  <a:cubicBezTo>
                    <a:pt x="2535" y="405"/>
                    <a:pt x="3909" y="161"/>
                    <a:pt x="4573" y="176"/>
                  </a:cubicBezTo>
                  <a:cubicBezTo>
                    <a:pt x="5237" y="191"/>
                    <a:pt x="5562" y="538"/>
                    <a:pt x="5760" y="536"/>
                  </a:cubicBezTo>
                  <a:lnTo>
                    <a:pt x="5760" y="163"/>
                  </a:lnTo>
                  <a:cubicBezTo>
                    <a:pt x="5560" y="79"/>
                    <a:pt x="5189" y="0"/>
                    <a:pt x="4560" y="29"/>
                  </a:cubicBezTo>
                  <a:cubicBezTo>
                    <a:pt x="3931" y="58"/>
                    <a:pt x="2747" y="314"/>
                    <a:pt x="1987" y="336"/>
                  </a:cubicBezTo>
                  <a:cubicBezTo>
                    <a:pt x="1227" y="358"/>
                    <a:pt x="414" y="199"/>
                    <a:pt x="0" y="163"/>
                  </a:cubicBezTo>
                  <a:close/>
                </a:path>
              </a:pathLst>
            </a:custGeom>
            <a:gradFill rotWithShape="0">
              <a:gsLst>
                <a:gs pos="0">
                  <a:schemeClr val="bg1"/>
                </a:gs>
                <a:gs pos="50000">
                  <a:schemeClr val="bg2"/>
                </a:gs>
                <a:gs pos="100000">
                  <a:schemeClr val="bg1"/>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endParaRPr lang="en-US"/>
            </a:p>
          </p:txBody>
        </p:sp>
        <p:sp>
          <p:nvSpPr>
            <p:cNvPr id="4103" name="Freeform 7">
              <a:extLst>
                <a:ext uri="{FF2B5EF4-FFF2-40B4-BE49-F238E27FC236}">
                  <a16:creationId xmlns:a16="http://schemas.microsoft.com/office/drawing/2014/main" id="{D6E593E0-8E9E-A07E-F4C0-D13CCDB17729}"/>
                </a:ext>
              </a:extLst>
            </p:cNvPr>
            <p:cNvSpPr>
              <a:spLocks/>
            </p:cNvSpPr>
            <p:nvPr/>
          </p:nvSpPr>
          <p:spPr bwMode="hidden">
            <a:xfrm>
              <a:off x="0" y="1515"/>
              <a:ext cx="5760" cy="674"/>
            </a:xfrm>
            <a:custGeom>
              <a:avLst/>
              <a:gdLst>
                <a:gd name="T0" fmla="*/ 0 w 5760"/>
                <a:gd name="T1" fmla="*/ 246 h 674"/>
                <a:gd name="T2" fmla="*/ 0 w 5760"/>
                <a:gd name="T3" fmla="*/ 406 h 674"/>
                <a:gd name="T4" fmla="*/ 1280 w 5760"/>
                <a:gd name="T5" fmla="*/ 645 h 674"/>
                <a:gd name="T6" fmla="*/ 1627 w 5760"/>
                <a:gd name="T7" fmla="*/ 580 h 674"/>
                <a:gd name="T8" fmla="*/ 4493 w 5760"/>
                <a:gd name="T9" fmla="*/ 113 h 674"/>
                <a:gd name="T10" fmla="*/ 5760 w 5760"/>
                <a:gd name="T11" fmla="*/ 606 h 674"/>
                <a:gd name="T12" fmla="*/ 5760 w 5760"/>
                <a:gd name="T13" fmla="*/ 233 h 674"/>
                <a:gd name="T14" fmla="*/ 4040 w 5760"/>
                <a:gd name="T15" fmla="*/ 33 h 674"/>
                <a:gd name="T16" fmla="*/ 1093 w 5760"/>
                <a:gd name="T17" fmla="*/ 433 h 674"/>
                <a:gd name="T18" fmla="*/ 0 w 5760"/>
                <a:gd name="T19" fmla="*/ 246 h 6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60" h="674">
                  <a:moveTo>
                    <a:pt x="0" y="246"/>
                  </a:moveTo>
                  <a:lnTo>
                    <a:pt x="0" y="406"/>
                  </a:lnTo>
                  <a:cubicBezTo>
                    <a:pt x="213" y="463"/>
                    <a:pt x="1009" y="616"/>
                    <a:pt x="1280" y="645"/>
                  </a:cubicBezTo>
                  <a:cubicBezTo>
                    <a:pt x="1551" y="674"/>
                    <a:pt x="1092" y="669"/>
                    <a:pt x="1627" y="580"/>
                  </a:cubicBezTo>
                  <a:cubicBezTo>
                    <a:pt x="2162" y="491"/>
                    <a:pt x="3804" y="109"/>
                    <a:pt x="4493" y="113"/>
                  </a:cubicBezTo>
                  <a:cubicBezTo>
                    <a:pt x="5182" y="117"/>
                    <a:pt x="5549" y="586"/>
                    <a:pt x="5760" y="606"/>
                  </a:cubicBezTo>
                  <a:lnTo>
                    <a:pt x="5760" y="233"/>
                  </a:lnTo>
                  <a:cubicBezTo>
                    <a:pt x="5471" y="158"/>
                    <a:pt x="4818" y="0"/>
                    <a:pt x="4040" y="33"/>
                  </a:cubicBezTo>
                  <a:cubicBezTo>
                    <a:pt x="3262" y="66"/>
                    <a:pt x="1766" y="398"/>
                    <a:pt x="1093" y="433"/>
                  </a:cubicBezTo>
                  <a:cubicBezTo>
                    <a:pt x="420" y="468"/>
                    <a:pt x="228" y="285"/>
                    <a:pt x="0" y="246"/>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cap="flat">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104" name="Freeform 8">
              <a:extLst>
                <a:ext uri="{FF2B5EF4-FFF2-40B4-BE49-F238E27FC236}">
                  <a16:creationId xmlns:a16="http://schemas.microsoft.com/office/drawing/2014/main" id="{97FBED1B-F23C-CFCA-D69D-FC276E1828F9}"/>
                </a:ext>
              </a:extLst>
            </p:cNvPr>
            <p:cNvSpPr>
              <a:spLocks/>
            </p:cNvSpPr>
            <p:nvPr/>
          </p:nvSpPr>
          <p:spPr bwMode="white">
            <a:xfrm>
              <a:off x="1560" y="959"/>
              <a:ext cx="4200" cy="3361"/>
            </a:xfrm>
            <a:custGeom>
              <a:avLst/>
              <a:gdLst>
                <a:gd name="T0" fmla="*/ 0 w 4200"/>
                <a:gd name="T1" fmla="*/ 3361 h 3361"/>
                <a:gd name="T2" fmla="*/ 1054 w 4200"/>
                <a:gd name="T3" fmla="*/ 295 h 3361"/>
                <a:gd name="T4" fmla="*/ 4200 w 4200"/>
                <a:gd name="T5" fmla="*/ 1588 h 3361"/>
                <a:gd name="T6" fmla="*/ 4200 w 4200"/>
                <a:gd name="T7" fmla="*/ 2028 h 3361"/>
                <a:gd name="T8" fmla="*/ 1200 w 4200"/>
                <a:gd name="T9" fmla="*/ 442 h 3361"/>
                <a:gd name="T10" fmla="*/ 347 w 4200"/>
                <a:gd name="T11" fmla="*/ 3361 h 3361"/>
                <a:gd name="T12" fmla="*/ 0 w 4200"/>
                <a:gd name="T13" fmla="*/ 3361 h 3361"/>
              </a:gdLst>
              <a:ahLst/>
              <a:cxnLst>
                <a:cxn ang="0">
                  <a:pos x="T0" y="T1"/>
                </a:cxn>
                <a:cxn ang="0">
                  <a:pos x="T2" y="T3"/>
                </a:cxn>
                <a:cxn ang="0">
                  <a:pos x="T4" y="T5"/>
                </a:cxn>
                <a:cxn ang="0">
                  <a:pos x="T6" y="T7"/>
                </a:cxn>
                <a:cxn ang="0">
                  <a:pos x="T8" y="T9"/>
                </a:cxn>
                <a:cxn ang="0">
                  <a:pos x="T10" y="T11"/>
                </a:cxn>
                <a:cxn ang="0">
                  <a:pos x="T12" y="T13"/>
                </a:cxn>
              </a:cxnLst>
              <a:rect l="0" t="0" r="r" b="b"/>
              <a:pathLst>
                <a:path w="4200" h="3361">
                  <a:moveTo>
                    <a:pt x="0" y="3361"/>
                  </a:moveTo>
                  <a:cubicBezTo>
                    <a:pt x="118" y="2850"/>
                    <a:pt x="354" y="590"/>
                    <a:pt x="1054" y="295"/>
                  </a:cubicBezTo>
                  <a:cubicBezTo>
                    <a:pt x="1754" y="0"/>
                    <a:pt x="3676" y="1299"/>
                    <a:pt x="4200" y="1588"/>
                  </a:cubicBezTo>
                  <a:lnTo>
                    <a:pt x="4200" y="2028"/>
                  </a:lnTo>
                  <a:cubicBezTo>
                    <a:pt x="3700" y="1837"/>
                    <a:pt x="1842" y="220"/>
                    <a:pt x="1200" y="442"/>
                  </a:cubicBezTo>
                  <a:cubicBezTo>
                    <a:pt x="558" y="664"/>
                    <a:pt x="547" y="2875"/>
                    <a:pt x="347" y="3361"/>
                  </a:cubicBezTo>
                  <a:lnTo>
                    <a:pt x="0" y="3361"/>
                  </a:lnTo>
                  <a:close/>
                </a:path>
              </a:pathLst>
            </a:custGeom>
            <a:gradFill rotWithShape="0">
              <a:gsLst>
                <a:gs pos="0">
                  <a:schemeClr val="accent2"/>
                </a:gs>
                <a:gs pos="50000">
                  <a:schemeClr val="bg1"/>
                </a:gs>
                <a:gs pos="100000">
                  <a:schemeClr val="accent2"/>
                </a:gs>
              </a:gsLst>
              <a:lin ang="5400000" scaled="1"/>
            </a:gra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endParaRPr lang="en-US"/>
            </a:p>
          </p:txBody>
        </p:sp>
        <p:sp>
          <p:nvSpPr>
            <p:cNvPr id="4105" name="Freeform 9">
              <a:extLst>
                <a:ext uri="{FF2B5EF4-FFF2-40B4-BE49-F238E27FC236}">
                  <a16:creationId xmlns:a16="http://schemas.microsoft.com/office/drawing/2014/main" id="{6DA9BE98-E6EF-5D8C-CED1-D92EDECCAD2B}"/>
                </a:ext>
              </a:extLst>
            </p:cNvPr>
            <p:cNvSpPr>
              <a:spLocks/>
            </p:cNvSpPr>
            <p:nvPr/>
          </p:nvSpPr>
          <p:spPr bwMode="invGray">
            <a:xfrm>
              <a:off x="0" y="2169"/>
              <a:ext cx="5760" cy="1925"/>
            </a:xfrm>
            <a:custGeom>
              <a:avLst/>
              <a:gdLst>
                <a:gd name="T0" fmla="*/ 0 w 5760"/>
                <a:gd name="T1" fmla="*/ 804 h 1925"/>
                <a:gd name="T2" fmla="*/ 0 w 5760"/>
                <a:gd name="T3" fmla="*/ 991 h 1925"/>
                <a:gd name="T4" fmla="*/ 1547 w 5760"/>
                <a:gd name="T5" fmla="*/ 1818 h 1925"/>
                <a:gd name="T6" fmla="*/ 3253 w 5760"/>
                <a:gd name="T7" fmla="*/ 351 h 1925"/>
                <a:gd name="T8" fmla="*/ 5760 w 5760"/>
                <a:gd name="T9" fmla="*/ 1537 h 1925"/>
                <a:gd name="T10" fmla="*/ 5760 w 5760"/>
                <a:gd name="T11" fmla="*/ 1151 h 1925"/>
                <a:gd name="T12" fmla="*/ 3240 w 5760"/>
                <a:gd name="T13" fmla="*/ 84 h 1925"/>
                <a:gd name="T14" fmla="*/ 1573 w 5760"/>
                <a:gd name="T15" fmla="*/ 1671 h 1925"/>
                <a:gd name="T16" fmla="*/ 0 w 5760"/>
                <a:gd name="T17" fmla="*/ 804 h 19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60" h="1925">
                  <a:moveTo>
                    <a:pt x="0" y="804"/>
                  </a:moveTo>
                  <a:lnTo>
                    <a:pt x="0" y="991"/>
                  </a:lnTo>
                  <a:cubicBezTo>
                    <a:pt x="258" y="1160"/>
                    <a:pt x="1005" y="1925"/>
                    <a:pt x="1547" y="1818"/>
                  </a:cubicBezTo>
                  <a:cubicBezTo>
                    <a:pt x="2089" y="1711"/>
                    <a:pt x="2551" y="398"/>
                    <a:pt x="3253" y="351"/>
                  </a:cubicBezTo>
                  <a:cubicBezTo>
                    <a:pt x="3955" y="304"/>
                    <a:pt x="5342" y="1404"/>
                    <a:pt x="5760" y="1537"/>
                  </a:cubicBezTo>
                  <a:lnTo>
                    <a:pt x="5760" y="1151"/>
                  </a:lnTo>
                  <a:cubicBezTo>
                    <a:pt x="5405" y="1124"/>
                    <a:pt x="3982" y="0"/>
                    <a:pt x="3240" y="84"/>
                  </a:cubicBezTo>
                  <a:cubicBezTo>
                    <a:pt x="2542" y="171"/>
                    <a:pt x="2113" y="1551"/>
                    <a:pt x="1573" y="1671"/>
                  </a:cubicBezTo>
                  <a:cubicBezTo>
                    <a:pt x="1033" y="1791"/>
                    <a:pt x="262" y="826"/>
                    <a:pt x="0" y="804"/>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cap="flat">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106" name="Freeform 10">
              <a:extLst>
                <a:ext uri="{FF2B5EF4-FFF2-40B4-BE49-F238E27FC236}">
                  <a16:creationId xmlns:a16="http://schemas.microsoft.com/office/drawing/2014/main" id="{EC17B86C-5700-B717-D3DA-389FF592223C}"/>
                </a:ext>
              </a:extLst>
            </p:cNvPr>
            <p:cNvSpPr>
              <a:spLocks/>
            </p:cNvSpPr>
            <p:nvPr/>
          </p:nvSpPr>
          <p:spPr bwMode="white">
            <a:xfrm>
              <a:off x="0" y="2238"/>
              <a:ext cx="3929" cy="2120"/>
            </a:xfrm>
            <a:custGeom>
              <a:avLst/>
              <a:gdLst>
                <a:gd name="T0" fmla="*/ 0 w 4196"/>
                <a:gd name="T1" fmla="*/ 415 h 2120"/>
                <a:gd name="T2" fmla="*/ 0 w 4196"/>
                <a:gd name="T3" fmla="*/ 508 h 2120"/>
                <a:gd name="T4" fmla="*/ 1933 w 4196"/>
                <a:gd name="T5" fmla="*/ 229 h 2120"/>
                <a:gd name="T6" fmla="*/ 3920 w 4196"/>
                <a:gd name="T7" fmla="*/ 1055 h 2120"/>
                <a:gd name="T8" fmla="*/ 3587 w 4196"/>
                <a:gd name="T9" fmla="*/ 2082 h 2120"/>
                <a:gd name="T10" fmla="*/ 3947 w 4196"/>
                <a:gd name="T11" fmla="*/ 829 h 2120"/>
                <a:gd name="T12" fmla="*/ 2253 w 4196"/>
                <a:gd name="T13" fmla="*/ 69 h 2120"/>
                <a:gd name="T14" fmla="*/ 0 w 4196"/>
                <a:gd name="T15" fmla="*/ 415 h 21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96" h="2120">
                  <a:moveTo>
                    <a:pt x="0" y="415"/>
                  </a:moveTo>
                  <a:lnTo>
                    <a:pt x="0" y="508"/>
                  </a:lnTo>
                  <a:cubicBezTo>
                    <a:pt x="160" y="577"/>
                    <a:pt x="1280" y="138"/>
                    <a:pt x="1933" y="229"/>
                  </a:cubicBezTo>
                  <a:cubicBezTo>
                    <a:pt x="2586" y="320"/>
                    <a:pt x="3644" y="746"/>
                    <a:pt x="3920" y="1055"/>
                  </a:cubicBezTo>
                  <a:cubicBezTo>
                    <a:pt x="4196" y="1364"/>
                    <a:pt x="3583" y="2120"/>
                    <a:pt x="3587" y="2082"/>
                  </a:cubicBezTo>
                  <a:lnTo>
                    <a:pt x="3947" y="829"/>
                  </a:lnTo>
                  <a:cubicBezTo>
                    <a:pt x="3725" y="494"/>
                    <a:pt x="2911" y="138"/>
                    <a:pt x="2253" y="69"/>
                  </a:cubicBezTo>
                  <a:cubicBezTo>
                    <a:pt x="1595" y="0"/>
                    <a:pt x="469" y="343"/>
                    <a:pt x="0" y="415"/>
                  </a:cubicBezTo>
                  <a:close/>
                </a:path>
              </a:pathLst>
            </a:custGeom>
            <a:gradFill rotWithShape="0">
              <a:gsLst>
                <a:gs pos="0">
                  <a:schemeClr val="accent2"/>
                </a:gs>
                <a:gs pos="50000">
                  <a:schemeClr val="bg1"/>
                </a:gs>
                <a:gs pos="100000">
                  <a:schemeClr val="accent2"/>
                </a:gs>
              </a:gsLst>
              <a:lin ang="5400000" scaled="1"/>
            </a:gradFill>
            <a:ln>
              <a:noFill/>
            </a:ln>
            <a:effectLst/>
            <a:extLst>
              <a:ext uri="{91240B29-F687-4F45-9708-019B960494DF}">
                <a14:hiddenLine xmlns:a14="http://schemas.microsoft.com/office/drawing/2010/main" w="9525" cap="flat">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grpSp>
      <p:sp>
        <p:nvSpPr>
          <p:cNvPr id="4107" name="Rectangle 11">
            <a:extLst>
              <a:ext uri="{FF2B5EF4-FFF2-40B4-BE49-F238E27FC236}">
                <a16:creationId xmlns:a16="http://schemas.microsoft.com/office/drawing/2014/main" id="{142AA609-125A-A95F-1DB4-5CD986B62E56}"/>
              </a:ext>
            </a:extLst>
          </p:cNvPr>
          <p:cNvSpPr>
            <a:spLocks noGrp="1" noChangeArrowheads="1"/>
          </p:cNvSpPr>
          <p:nvPr>
            <p:ph type="ctrTitle"/>
          </p:nvPr>
        </p:nvSpPr>
        <p:spPr>
          <a:xfrm>
            <a:off x="685800" y="2286000"/>
            <a:ext cx="7772400" cy="1143000"/>
          </a:xfrm>
        </p:spPr>
        <p:txBody>
          <a:bodyPr/>
          <a:lstStyle>
            <a:lvl1pPr>
              <a:defRPr/>
            </a:lvl1pPr>
          </a:lstStyle>
          <a:p>
            <a:pPr lvl="0"/>
            <a:r>
              <a:rPr lang="ar-SA" altLang="en-US" noProof="0"/>
              <a:t>انقر لتحرير نمط العنوان الرئيسي</a:t>
            </a:r>
          </a:p>
        </p:txBody>
      </p:sp>
      <p:sp>
        <p:nvSpPr>
          <p:cNvPr id="4108" name="Rectangle 12">
            <a:extLst>
              <a:ext uri="{FF2B5EF4-FFF2-40B4-BE49-F238E27FC236}">
                <a16:creationId xmlns:a16="http://schemas.microsoft.com/office/drawing/2014/main" id="{C8D22A7C-644F-3F2F-9A7B-012D95515222}"/>
              </a:ext>
            </a:extLst>
          </p:cNvPr>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ar-SA" altLang="en-US" noProof="0"/>
              <a:t>انقر لتحرير نمط العنوان الثانوي الرئيسي</a:t>
            </a:r>
          </a:p>
        </p:txBody>
      </p:sp>
      <p:sp>
        <p:nvSpPr>
          <p:cNvPr id="4109" name="Rectangle 13">
            <a:extLst>
              <a:ext uri="{FF2B5EF4-FFF2-40B4-BE49-F238E27FC236}">
                <a16:creationId xmlns:a16="http://schemas.microsoft.com/office/drawing/2014/main" id="{22227EED-24C9-1179-9216-2B93DA7BCDAC}"/>
              </a:ext>
            </a:extLst>
          </p:cNvPr>
          <p:cNvSpPr>
            <a:spLocks noGrp="1" noChangeArrowheads="1"/>
          </p:cNvSpPr>
          <p:nvPr>
            <p:ph type="dt" sz="quarter" idx="2"/>
          </p:nvPr>
        </p:nvSpPr>
        <p:spPr>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0"/>
              </a:spcBef>
              <a:defRPr/>
            </a:lvl1pPr>
          </a:lstStyle>
          <a:p>
            <a:endParaRPr lang="en-US" altLang="en-US"/>
          </a:p>
        </p:txBody>
      </p:sp>
      <p:sp>
        <p:nvSpPr>
          <p:cNvPr id="4110" name="Rectangle 14">
            <a:extLst>
              <a:ext uri="{FF2B5EF4-FFF2-40B4-BE49-F238E27FC236}">
                <a16:creationId xmlns:a16="http://schemas.microsoft.com/office/drawing/2014/main" id="{CD944C36-44CB-13B6-99A0-56826B328F54}"/>
              </a:ext>
            </a:extLst>
          </p:cNvPr>
          <p:cNvSpPr>
            <a:spLocks noGrp="1" noChangeArrowheads="1"/>
          </p:cNvSpPr>
          <p:nvPr>
            <p:ph type="ftr" sz="quarter" idx="3"/>
          </p:nvPr>
        </p:nvSpPr>
        <p:spPr>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0"/>
              </a:spcBef>
              <a:defRPr/>
            </a:lvl1pPr>
          </a:lstStyle>
          <a:p>
            <a:endParaRPr lang="en-US" altLang="en-US"/>
          </a:p>
        </p:txBody>
      </p:sp>
      <p:sp>
        <p:nvSpPr>
          <p:cNvPr id="4111" name="Rectangle 15">
            <a:extLst>
              <a:ext uri="{FF2B5EF4-FFF2-40B4-BE49-F238E27FC236}">
                <a16:creationId xmlns:a16="http://schemas.microsoft.com/office/drawing/2014/main" id="{B20DF7B9-7AAB-66DE-E34E-3573EB8F8CC0}"/>
              </a:ext>
            </a:extLst>
          </p:cNvPr>
          <p:cNvSpPr>
            <a:spLocks noGrp="1" noChangeArrowheads="1"/>
          </p:cNvSpPr>
          <p:nvPr>
            <p:ph type="sldNum" sz="quarter" idx="4"/>
          </p:nvPr>
        </p:nvSpPr>
        <p:spPr>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0"/>
              </a:spcBef>
              <a:defRPr/>
            </a:lvl1pPr>
          </a:lstStyle>
          <a:p>
            <a:fld id="{CE578EE6-05CF-413F-B679-A8BC508E1456}" type="slidenum">
              <a:rPr lang="ar-SA" altLang="en-US"/>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4F01C-BACE-805B-E3C5-27E539AEF9D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5816FC-BC8B-BAFA-91C1-91E97D49767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018B35-64B5-C5D6-93B9-09D64C7F8F97}"/>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6164DCFF-4062-4915-B38E-6069B0BC933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50420205-1948-D930-B879-35169BEE8646}"/>
              </a:ext>
            </a:extLst>
          </p:cNvPr>
          <p:cNvSpPr>
            <a:spLocks noGrp="1"/>
          </p:cNvSpPr>
          <p:nvPr>
            <p:ph type="sldNum" sz="quarter" idx="12"/>
          </p:nvPr>
        </p:nvSpPr>
        <p:spPr/>
        <p:txBody>
          <a:bodyPr/>
          <a:lstStyle>
            <a:lvl1pPr>
              <a:defRPr/>
            </a:lvl1pPr>
          </a:lstStyle>
          <a:p>
            <a:fld id="{3076F9E7-05E6-4475-B2C3-AB40BBA85D4A}" type="slidenum">
              <a:rPr lang="ar-SA" altLang="en-US"/>
              <a:pPr/>
              <a:t>‹#›</a:t>
            </a:fld>
            <a:endParaRPr lang="en-US" altLang="en-US"/>
          </a:p>
        </p:txBody>
      </p:sp>
    </p:spTree>
    <p:extLst>
      <p:ext uri="{BB962C8B-B14F-4D97-AF65-F5344CB8AC3E}">
        <p14:creationId xmlns:p14="http://schemas.microsoft.com/office/powerpoint/2010/main" val="2140739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CB7DC49-A558-944A-E011-825E9D3B8115}"/>
              </a:ext>
            </a:extLst>
          </p:cNvPr>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99F5F18-7792-D8CF-4368-42671D79D244}"/>
              </a:ext>
            </a:extLst>
          </p:cNvPr>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5F8263-AC7F-9B39-F177-A7629FA5E934}"/>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F9BECBC7-6CB9-8A00-3C51-D6839532F10C}"/>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E33040F-8E88-004A-3C62-D0016FA9EE47}"/>
              </a:ext>
            </a:extLst>
          </p:cNvPr>
          <p:cNvSpPr>
            <a:spLocks noGrp="1"/>
          </p:cNvSpPr>
          <p:nvPr>
            <p:ph type="sldNum" sz="quarter" idx="12"/>
          </p:nvPr>
        </p:nvSpPr>
        <p:spPr/>
        <p:txBody>
          <a:bodyPr/>
          <a:lstStyle>
            <a:lvl1pPr>
              <a:defRPr/>
            </a:lvl1pPr>
          </a:lstStyle>
          <a:p>
            <a:fld id="{FD2D494D-D15D-4850-97DF-16F8EC509FE9}" type="slidenum">
              <a:rPr lang="ar-SA" altLang="en-US"/>
              <a:pPr/>
              <a:t>‹#›</a:t>
            </a:fld>
            <a:endParaRPr lang="en-US" altLang="en-US"/>
          </a:p>
        </p:txBody>
      </p:sp>
    </p:spTree>
    <p:extLst>
      <p:ext uri="{BB962C8B-B14F-4D97-AF65-F5344CB8AC3E}">
        <p14:creationId xmlns:p14="http://schemas.microsoft.com/office/powerpoint/2010/main" val="1086647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F50D7-DC3D-EB61-5015-033EE30FA6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5E4D64-D367-378F-322A-DC17AD2254C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6A1D82-A1AE-05EF-74E2-E60A79A0C4BA}"/>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0EB33C62-AE77-97DF-97EE-B6B280AD1EEA}"/>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882E3A5-2DF7-E2FD-706A-DD23A4B49935}"/>
              </a:ext>
            </a:extLst>
          </p:cNvPr>
          <p:cNvSpPr>
            <a:spLocks noGrp="1"/>
          </p:cNvSpPr>
          <p:nvPr>
            <p:ph type="sldNum" sz="quarter" idx="12"/>
          </p:nvPr>
        </p:nvSpPr>
        <p:spPr/>
        <p:txBody>
          <a:bodyPr/>
          <a:lstStyle>
            <a:lvl1pPr>
              <a:defRPr/>
            </a:lvl1pPr>
          </a:lstStyle>
          <a:p>
            <a:fld id="{047DBBDB-814F-4F4E-9F01-2A7BFDADF599}" type="slidenum">
              <a:rPr lang="ar-SA" altLang="en-US"/>
              <a:pPr/>
              <a:t>‹#›</a:t>
            </a:fld>
            <a:endParaRPr lang="en-US" altLang="en-US"/>
          </a:p>
        </p:txBody>
      </p:sp>
    </p:spTree>
    <p:extLst>
      <p:ext uri="{BB962C8B-B14F-4D97-AF65-F5344CB8AC3E}">
        <p14:creationId xmlns:p14="http://schemas.microsoft.com/office/powerpoint/2010/main" val="987247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5946E-AFE6-00CD-614A-3C360865D99D}"/>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61DCC5D-AB86-6AF6-0317-7DD0727400DB}"/>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BCEA2E20-365E-D0C3-E691-155B49922EF8}"/>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7ECDC8A-C001-3851-BBF4-9925F6ECD21E}"/>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5D7F582-8252-027B-978F-B712264C914A}"/>
              </a:ext>
            </a:extLst>
          </p:cNvPr>
          <p:cNvSpPr>
            <a:spLocks noGrp="1"/>
          </p:cNvSpPr>
          <p:nvPr>
            <p:ph type="sldNum" sz="quarter" idx="12"/>
          </p:nvPr>
        </p:nvSpPr>
        <p:spPr/>
        <p:txBody>
          <a:bodyPr/>
          <a:lstStyle>
            <a:lvl1pPr>
              <a:defRPr/>
            </a:lvl1pPr>
          </a:lstStyle>
          <a:p>
            <a:fld id="{8FB777F6-0EAA-463A-BAB9-C954DB558356}" type="slidenum">
              <a:rPr lang="ar-SA" altLang="en-US"/>
              <a:pPr/>
              <a:t>‹#›</a:t>
            </a:fld>
            <a:endParaRPr lang="en-US" altLang="en-US"/>
          </a:p>
        </p:txBody>
      </p:sp>
    </p:spTree>
    <p:extLst>
      <p:ext uri="{BB962C8B-B14F-4D97-AF65-F5344CB8AC3E}">
        <p14:creationId xmlns:p14="http://schemas.microsoft.com/office/powerpoint/2010/main" val="3999470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36BF1-AC1A-7F53-A0B0-C841301A5C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F1D979C-D8CA-6F88-32FE-EC19854880F3}"/>
              </a:ext>
            </a:extLst>
          </p:cNvPr>
          <p:cNvSpPr>
            <a:spLocks noGrp="1"/>
          </p:cNvSpPr>
          <p:nvPr>
            <p:ph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1FA4E5-4E75-2487-AC34-C9AD80A5BE77}"/>
              </a:ext>
            </a:extLst>
          </p:cNvPr>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F350B97-18D5-8E84-9478-C403DC1E9DB3}"/>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32CCB69B-2FFC-2679-BD8E-91B1800A8104}"/>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FF68678D-E072-E526-6330-D586AB8F21EC}"/>
              </a:ext>
            </a:extLst>
          </p:cNvPr>
          <p:cNvSpPr>
            <a:spLocks noGrp="1"/>
          </p:cNvSpPr>
          <p:nvPr>
            <p:ph type="sldNum" sz="quarter" idx="12"/>
          </p:nvPr>
        </p:nvSpPr>
        <p:spPr/>
        <p:txBody>
          <a:bodyPr/>
          <a:lstStyle>
            <a:lvl1pPr>
              <a:defRPr/>
            </a:lvl1pPr>
          </a:lstStyle>
          <a:p>
            <a:fld id="{FC464456-4D1E-4672-9578-8704443E80D1}" type="slidenum">
              <a:rPr lang="ar-SA" altLang="en-US"/>
              <a:pPr/>
              <a:t>‹#›</a:t>
            </a:fld>
            <a:endParaRPr lang="en-US" altLang="en-US"/>
          </a:p>
        </p:txBody>
      </p:sp>
    </p:spTree>
    <p:extLst>
      <p:ext uri="{BB962C8B-B14F-4D97-AF65-F5344CB8AC3E}">
        <p14:creationId xmlns:p14="http://schemas.microsoft.com/office/powerpoint/2010/main" val="373522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3AE15-A3B5-FE7E-2CB1-3A3107EA0E1E}"/>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678D224-1E05-8946-FE26-31E4B816F628}"/>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E31FFA8-3072-0645-BEBC-6E1CCB8317CB}"/>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500D9AB-3F44-E167-E61E-D0C354C26280}"/>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3150907-F907-B533-9282-1B4EB96C249B}"/>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A4153A5-974E-01D3-1E7B-A616B7F8E9BD}"/>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C059C552-508D-8FA9-F681-155FD1F33094}"/>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117D4C41-CD1B-D909-06DC-69FA2F9907C1}"/>
              </a:ext>
            </a:extLst>
          </p:cNvPr>
          <p:cNvSpPr>
            <a:spLocks noGrp="1"/>
          </p:cNvSpPr>
          <p:nvPr>
            <p:ph type="sldNum" sz="quarter" idx="12"/>
          </p:nvPr>
        </p:nvSpPr>
        <p:spPr/>
        <p:txBody>
          <a:bodyPr/>
          <a:lstStyle>
            <a:lvl1pPr>
              <a:defRPr/>
            </a:lvl1pPr>
          </a:lstStyle>
          <a:p>
            <a:fld id="{5B22F553-AB7C-4062-AA5C-BD14F599E9E1}" type="slidenum">
              <a:rPr lang="ar-SA" altLang="en-US"/>
              <a:pPr/>
              <a:t>‹#›</a:t>
            </a:fld>
            <a:endParaRPr lang="en-US" altLang="en-US"/>
          </a:p>
        </p:txBody>
      </p:sp>
    </p:spTree>
    <p:extLst>
      <p:ext uri="{BB962C8B-B14F-4D97-AF65-F5344CB8AC3E}">
        <p14:creationId xmlns:p14="http://schemas.microsoft.com/office/powerpoint/2010/main" val="3775771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6380E-D5B8-267B-33FE-5D50B990076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E08C2CB-C6F2-BEF0-1F55-806CC47B1BA4}"/>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99445130-F55E-CF3C-9F99-40E08A45ACD3}"/>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DE8D53DF-F485-6633-DE71-82587B41D4D4}"/>
              </a:ext>
            </a:extLst>
          </p:cNvPr>
          <p:cNvSpPr>
            <a:spLocks noGrp="1"/>
          </p:cNvSpPr>
          <p:nvPr>
            <p:ph type="sldNum" sz="quarter" idx="12"/>
          </p:nvPr>
        </p:nvSpPr>
        <p:spPr/>
        <p:txBody>
          <a:bodyPr/>
          <a:lstStyle>
            <a:lvl1pPr>
              <a:defRPr/>
            </a:lvl1pPr>
          </a:lstStyle>
          <a:p>
            <a:fld id="{5303371F-7C8F-47C8-85EA-B1CA6D7AAB9F}" type="slidenum">
              <a:rPr lang="ar-SA" altLang="en-US"/>
              <a:pPr/>
              <a:t>‹#›</a:t>
            </a:fld>
            <a:endParaRPr lang="en-US" altLang="en-US"/>
          </a:p>
        </p:txBody>
      </p:sp>
    </p:spTree>
    <p:extLst>
      <p:ext uri="{BB962C8B-B14F-4D97-AF65-F5344CB8AC3E}">
        <p14:creationId xmlns:p14="http://schemas.microsoft.com/office/powerpoint/2010/main" val="2456269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6D72B7-4387-D934-960C-E13ADD9238F8}"/>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E12EDE64-9029-C925-43EB-2820CF1A97D4}"/>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BFA18641-F720-EA25-33FD-6C7FC02760B6}"/>
              </a:ext>
            </a:extLst>
          </p:cNvPr>
          <p:cNvSpPr>
            <a:spLocks noGrp="1"/>
          </p:cNvSpPr>
          <p:nvPr>
            <p:ph type="sldNum" sz="quarter" idx="12"/>
          </p:nvPr>
        </p:nvSpPr>
        <p:spPr/>
        <p:txBody>
          <a:bodyPr/>
          <a:lstStyle>
            <a:lvl1pPr>
              <a:defRPr/>
            </a:lvl1pPr>
          </a:lstStyle>
          <a:p>
            <a:fld id="{92D57E59-CD12-4128-AE7C-CCC5DD9F0915}" type="slidenum">
              <a:rPr lang="ar-SA" altLang="en-US"/>
              <a:pPr/>
              <a:t>‹#›</a:t>
            </a:fld>
            <a:endParaRPr lang="en-US" altLang="en-US"/>
          </a:p>
        </p:txBody>
      </p:sp>
    </p:spTree>
    <p:extLst>
      <p:ext uri="{BB962C8B-B14F-4D97-AF65-F5344CB8AC3E}">
        <p14:creationId xmlns:p14="http://schemas.microsoft.com/office/powerpoint/2010/main" val="943587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11482-2C93-85DE-550B-96927C171F5F}"/>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A60766E-A4FC-3FD9-6A5C-630BAFB3A010}"/>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F40C526-9E60-6762-6384-EA54685C74EF}"/>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92B796-1998-CF38-67F8-58F42A78F79F}"/>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ACA3C1A5-121A-89B8-7F77-E7571874726E}"/>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539CD09-084E-90D9-EB6F-F36F44B98918}"/>
              </a:ext>
            </a:extLst>
          </p:cNvPr>
          <p:cNvSpPr>
            <a:spLocks noGrp="1"/>
          </p:cNvSpPr>
          <p:nvPr>
            <p:ph type="sldNum" sz="quarter" idx="12"/>
          </p:nvPr>
        </p:nvSpPr>
        <p:spPr/>
        <p:txBody>
          <a:bodyPr/>
          <a:lstStyle>
            <a:lvl1pPr>
              <a:defRPr/>
            </a:lvl1pPr>
          </a:lstStyle>
          <a:p>
            <a:fld id="{05EA3B2D-8FE1-4516-A4C5-39657CEB249C}" type="slidenum">
              <a:rPr lang="ar-SA" altLang="en-US"/>
              <a:pPr/>
              <a:t>‹#›</a:t>
            </a:fld>
            <a:endParaRPr lang="en-US" altLang="en-US"/>
          </a:p>
        </p:txBody>
      </p:sp>
    </p:spTree>
    <p:extLst>
      <p:ext uri="{BB962C8B-B14F-4D97-AF65-F5344CB8AC3E}">
        <p14:creationId xmlns:p14="http://schemas.microsoft.com/office/powerpoint/2010/main" val="485102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33624-6D9C-AC49-853B-B9EF4F3A4F4D}"/>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0BFF806-B39A-35C0-F5FE-99F7E14F979B}"/>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6732A1E-C1B8-7E4F-2E5A-49F8FC129464}"/>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B866FB-9B7F-CE47-77E5-AE91C0DE0905}"/>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9A0F3311-4C73-3EA7-CAE6-9803FD696A55}"/>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28CE368-F758-2916-BADA-06C1BCD22CFD}"/>
              </a:ext>
            </a:extLst>
          </p:cNvPr>
          <p:cNvSpPr>
            <a:spLocks noGrp="1"/>
          </p:cNvSpPr>
          <p:nvPr>
            <p:ph type="sldNum" sz="quarter" idx="12"/>
          </p:nvPr>
        </p:nvSpPr>
        <p:spPr/>
        <p:txBody>
          <a:bodyPr/>
          <a:lstStyle>
            <a:lvl1pPr>
              <a:defRPr/>
            </a:lvl1pPr>
          </a:lstStyle>
          <a:p>
            <a:fld id="{834EFBFE-7EF4-4706-8158-EEE19678A5C7}" type="slidenum">
              <a:rPr lang="ar-SA" altLang="en-US"/>
              <a:pPr/>
              <a:t>‹#›</a:t>
            </a:fld>
            <a:endParaRPr lang="en-US" altLang="en-US"/>
          </a:p>
        </p:txBody>
      </p:sp>
    </p:spTree>
    <p:extLst>
      <p:ext uri="{BB962C8B-B14F-4D97-AF65-F5344CB8AC3E}">
        <p14:creationId xmlns:p14="http://schemas.microsoft.com/office/powerpoint/2010/main" val="3912761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gradFill rotWithShape="0">
          <a:gsLst>
            <a:gs pos="0">
              <a:schemeClr val="bg2"/>
            </a:gs>
            <a:gs pos="50000">
              <a:schemeClr val="bg1"/>
            </a:gs>
            <a:gs pos="100000">
              <a:schemeClr val="bg2"/>
            </a:gs>
          </a:gsLst>
          <a:lin ang="0" scaled="1"/>
        </a:gradFill>
        <a:effectLst>
          <a:outerShdw dist="107763" dir="2700000" algn="ctr" rotWithShape="0">
            <a:srgbClr val="000000"/>
          </a:outerShdw>
        </a:effectLst>
      </p:bgPr>
    </p:bg>
    <p:spTree>
      <p:nvGrpSpPr>
        <p:cNvPr id="1" name=""/>
        <p:cNvGrpSpPr/>
        <p:nvPr/>
      </p:nvGrpSpPr>
      <p:grpSpPr>
        <a:xfrm>
          <a:off x="0" y="0"/>
          <a:ext cx="0" cy="0"/>
          <a:chOff x="0" y="0"/>
          <a:chExt cx="0" cy="0"/>
        </a:xfrm>
      </p:grpSpPr>
      <p:grpSp>
        <p:nvGrpSpPr>
          <p:cNvPr id="3074" name="Group 2">
            <a:extLst>
              <a:ext uri="{FF2B5EF4-FFF2-40B4-BE49-F238E27FC236}">
                <a16:creationId xmlns:a16="http://schemas.microsoft.com/office/drawing/2014/main" id="{BE37B900-082D-BA0F-E15D-25D1C6758A4F}"/>
              </a:ext>
            </a:extLst>
          </p:cNvPr>
          <p:cNvGrpSpPr>
            <a:grpSpLocks/>
          </p:cNvGrpSpPr>
          <p:nvPr/>
        </p:nvGrpSpPr>
        <p:grpSpPr bwMode="auto">
          <a:xfrm>
            <a:off x="0" y="0"/>
            <a:ext cx="9144000" cy="6918325"/>
            <a:chOff x="0" y="0"/>
            <a:chExt cx="5760" cy="4358"/>
          </a:xfrm>
        </p:grpSpPr>
        <p:sp>
          <p:nvSpPr>
            <p:cNvPr id="3075" name="Rectangle 3">
              <a:extLst>
                <a:ext uri="{FF2B5EF4-FFF2-40B4-BE49-F238E27FC236}">
                  <a16:creationId xmlns:a16="http://schemas.microsoft.com/office/drawing/2014/main" id="{1EF51B90-4410-92AF-0E0E-AC80620D6973}"/>
                </a:ext>
              </a:extLst>
            </p:cNvPr>
            <p:cNvSpPr>
              <a:spLocks noChangeArrowheads="1"/>
            </p:cNvSpPr>
            <p:nvPr/>
          </p:nvSpPr>
          <p:spPr bwMode="invGray">
            <a:xfrm>
              <a:off x="5533" y="280"/>
              <a:ext cx="227" cy="1986"/>
            </a:xfrm>
            <a:prstGeom prst="rect">
              <a:avLst/>
            </a:prstGeom>
            <a:gradFill rotWithShape="0">
              <a:gsLst>
                <a:gs pos="0">
                  <a:schemeClr val="bg2"/>
                </a:gs>
                <a:gs pos="50000">
                  <a:schemeClr val="hlink"/>
                </a:gs>
                <a:gs pos="100000">
                  <a:schemeClr val="bg2"/>
                </a:gs>
              </a:gsLst>
              <a:lin ang="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3076" name="Freeform 4">
              <a:extLst>
                <a:ext uri="{FF2B5EF4-FFF2-40B4-BE49-F238E27FC236}">
                  <a16:creationId xmlns:a16="http://schemas.microsoft.com/office/drawing/2014/main" id="{34597E6F-9A2B-9602-7A46-690EC20969AA}"/>
                </a:ext>
              </a:extLst>
            </p:cNvPr>
            <p:cNvSpPr>
              <a:spLocks/>
            </p:cNvSpPr>
            <p:nvPr/>
          </p:nvSpPr>
          <p:spPr bwMode="invGray">
            <a:xfrm>
              <a:off x="0" y="0"/>
              <a:ext cx="5760" cy="1344"/>
            </a:xfrm>
            <a:custGeom>
              <a:avLst/>
              <a:gdLst>
                <a:gd name="T0" fmla="*/ 0 w 5760"/>
                <a:gd name="T1" fmla="*/ 0 h 1104"/>
                <a:gd name="T2" fmla="*/ 5760 w 5760"/>
                <a:gd name="T3" fmla="*/ 0 h 1104"/>
                <a:gd name="T4" fmla="*/ 5760 w 5760"/>
                <a:gd name="T5" fmla="*/ 720 h 1104"/>
                <a:gd name="T6" fmla="*/ 3600 w 5760"/>
                <a:gd name="T7" fmla="*/ 624 h 1104"/>
                <a:gd name="T8" fmla="*/ 0 w 5760"/>
                <a:gd name="T9" fmla="*/ 1000 h 1104"/>
                <a:gd name="T10" fmla="*/ 0 w 5760"/>
                <a:gd name="T11" fmla="*/ 0 h 1104"/>
              </a:gdLst>
              <a:ahLst/>
              <a:cxnLst>
                <a:cxn ang="0">
                  <a:pos x="T0" y="T1"/>
                </a:cxn>
                <a:cxn ang="0">
                  <a:pos x="T2" y="T3"/>
                </a:cxn>
                <a:cxn ang="0">
                  <a:pos x="T4" y="T5"/>
                </a:cxn>
                <a:cxn ang="0">
                  <a:pos x="T6" y="T7"/>
                </a:cxn>
                <a:cxn ang="0">
                  <a:pos x="T8" y="T9"/>
                </a:cxn>
                <a:cxn ang="0">
                  <a:pos x="T10" y="T11"/>
                </a:cxn>
              </a:cxnLst>
              <a:rect l="0" t="0" r="r" b="b"/>
              <a:pathLst>
                <a:path w="5760" h="1104">
                  <a:moveTo>
                    <a:pt x="0" y="0"/>
                  </a:moveTo>
                  <a:lnTo>
                    <a:pt x="5760" y="0"/>
                  </a:lnTo>
                  <a:lnTo>
                    <a:pt x="5760" y="720"/>
                  </a:lnTo>
                  <a:cubicBezTo>
                    <a:pt x="5400" y="824"/>
                    <a:pt x="4560" y="577"/>
                    <a:pt x="3600" y="624"/>
                  </a:cubicBezTo>
                  <a:cubicBezTo>
                    <a:pt x="2640" y="671"/>
                    <a:pt x="600" y="1104"/>
                    <a:pt x="0" y="1000"/>
                  </a:cubicBezTo>
                  <a:lnTo>
                    <a:pt x="0" y="0"/>
                  </a:lnTo>
                  <a:close/>
                </a:path>
              </a:pathLst>
            </a:custGeom>
            <a:gradFill rotWithShape="0">
              <a:gsLst>
                <a:gs pos="0">
                  <a:schemeClr val="bg2"/>
                </a:gs>
                <a:gs pos="50000">
                  <a:schemeClr val="bg1"/>
                </a:gs>
                <a:gs pos="100000">
                  <a:schemeClr val="bg2"/>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endParaRPr lang="en-US"/>
            </a:p>
          </p:txBody>
        </p:sp>
        <p:sp>
          <p:nvSpPr>
            <p:cNvPr id="3077" name="Freeform 5">
              <a:extLst>
                <a:ext uri="{FF2B5EF4-FFF2-40B4-BE49-F238E27FC236}">
                  <a16:creationId xmlns:a16="http://schemas.microsoft.com/office/drawing/2014/main" id="{1687FC01-B210-6C81-4C05-B83B5F8D4112}"/>
                </a:ext>
              </a:extLst>
            </p:cNvPr>
            <p:cNvSpPr>
              <a:spLocks/>
            </p:cNvSpPr>
            <p:nvPr/>
          </p:nvSpPr>
          <p:spPr bwMode="invGray">
            <a:xfrm>
              <a:off x="0" y="733"/>
              <a:ext cx="5760" cy="3587"/>
            </a:xfrm>
            <a:custGeom>
              <a:avLst/>
              <a:gdLst>
                <a:gd name="T0" fmla="*/ 0 w 5760"/>
                <a:gd name="T1" fmla="*/ 582 h 3587"/>
                <a:gd name="T2" fmla="*/ 2640 w 5760"/>
                <a:gd name="T3" fmla="*/ 267 h 3587"/>
                <a:gd name="T4" fmla="*/ 3373 w 5760"/>
                <a:gd name="T5" fmla="*/ 160 h 3587"/>
                <a:gd name="T6" fmla="*/ 5760 w 5760"/>
                <a:gd name="T7" fmla="*/ 358 h 3587"/>
                <a:gd name="T8" fmla="*/ 5760 w 5760"/>
                <a:gd name="T9" fmla="*/ 3587 h 3587"/>
                <a:gd name="T10" fmla="*/ 0 w 5760"/>
                <a:gd name="T11" fmla="*/ 3587 h 3587"/>
                <a:gd name="T12" fmla="*/ 0 w 5760"/>
                <a:gd name="T13" fmla="*/ 582 h 3587"/>
              </a:gdLst>
              <a:ahLst/>
              <a:cxnLst>
                <a:cxn ang="0">
                  <a:pos x="T0" y="T1"/>
                </a:cxn>
                <a:cxn ang="0">
                  <a:pos x="T2" y="T3"/>
                </a:cxn>
                <a:cxn ang="0">
                  <a:pos x="T4" y="T5"/>
                </a:cxn>
                <a:cxn ang="0">
                  <a:pos x="T6" y="T7"/>
                </a:cxn>
                <a:cxn ang="0">
                  <a:pos x="T8" y="T9"/>
                </a:cxn>
                <a:cxn ang="0">
                  <a:pos x="T10" y="T11"/>
                </a:cxn>
                <a:cxn ang="0">
                  <a:pos x="T12" y="T13"/>
                </a:cxn>
              </a:cxnLst>
              <a:rect l="0" t="0" r="r" b="b"/>
              <a:pathLst>
                <a:path w="5760" h="3587">
                  <a:moveTo>
                    <a:pt x="0" y="582"/>
                  </a:moveTo>
                  <a:cubicBezTo>
                    <a:pt x="1027" y="680"/>
                    <a:pt x="1960" y="387"/>
                    <a:pt x="2640" y="267"/>
                  </a:cubicBezTo>
                  <a:cubicBezTo>
                    <a:pt x="2640" y="267"/>
                    <a:pt x="3268" y="180"/>
                    <a:pt x="3373" y="160"/>
                  </a:cubicBezTo>
                  <a:cubicBezTo>
                    <a:pt x="4120" y="0"/>
                    <a:pt x="5280" y="358"/>
                    <a:pt x="5760" y="358"/>
                  </a:cubicBezTo>
                  <a:lnTo>
                    <a:pt x="5760" y="3587"/>
                  </a:lnTo>
                  <a:lnTo>
                    <a:pt x="0" y="3587"/>
                  </a:lnTo>
                  <a:cubicBezTo>
                    <a:pt x="0" y="3587"/>
                    <a:pt x="0" y="582"/>
                    <a:pt x="0" y="582"/>
                  </a:cubicBezTo>
                  <a:close/>
                </a:path>
              </a:pathLst>
            </a:custGeom>
            <a:gradFill rotWithShape="0">
              <a:gsLst>
                <a:gs pos="0">
                  <a:schemeClr val="bg2"/>
                </a:gs>
                <a:gs pos="50000">
                  <a:schemeClr val="bg1"/>
                </a:gs>
                <a:gs pos="100000">
                  <a:schemeClr val="bg2"/>
                </a:gs>
              </a:gsLst>
              <a:lin ang="0" scaled="1"/>
            </a:gradFill>
            <a:ln>
              <a:noFill/>
            </a:ln>
            <a:effectLst/>
            <a:extLst>
              <a:ext uri="{91240B29-F687-4F45-9708-019B960494DF}">
                <a14:hiddenLine xmlns:a14="http://schemas.microsoft.com/office/drawing/2010/main" w="9525" cap="flat">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078" name="Freeform 6">
              <a:extLst>
                <a:ext uri="{FF2B5EF4-FFF2-40B4-BE49-F238E27FC236}">
                  <a16:creationId xmlns:a16="http://schemas.microsoft.com/office/drawing/2014/main" id="{9483DC35-B9B2-9850-2E5F-E4892E18FE6C}"/>
                </a:ext>
              </a:extLst>
            </p:cNvPr>
            <p:cNvSpPr>
              <a:spLocks/>
            </p:cNvSpPr>
            <p:nvPr/>
          </p:nvSpPr>
          <p:spPr bwMode="invGray">
            <a:xfrm>
              <a:off x="0" y="184"/>
              <a:ext cx="5760" cy="538"/>
            </a:xfrm>
            <a:custGeom>
              <a:avLst/>
              <a:gdLst>
                <a:gd name="T0" fmla="*/ 0 w 5760"/>
                <a:gd name="T1" fmla="*/ 163 h 538"/>
                <a:gd name="T2" fmla="*/ 0 w 5760"/>
                <a:gd name="T3" fmla="*/ 403 h 538"/>
                <a:gd name="T4" fmla="*/ 1773 w 5760"/>
                <a:gd name="T5" fmla="*/ 443 h 538"/>
                <a:gd name="T6" fmla="*/ 4573 w 5760"/>
                <a:gd name="T7" fmla="*/ 176 h 538"/>
                <a:gd name="T8" fmla="*/ 5760 w 5760"/>
                <a:gd name="T9" fmla="*/ 536 h 538"/>
                <a:gd name="T10" fmla="*/ 5760 w 5760"/>
                <a:gd name="T11" fmla="*/ 163 h 538"/>
                <a:gd name="T12" fmla="*/ 4560 w 5760"/>
                <a:gd name="T13" fmla="*/ 29 h 538"/>
                <a:gd name="T14" fmla="*/ 1987 w 5760"/>
                <a:gd name="T15" fmla="*/ 336 h 538"/>
                <a:gd name="T16" fmla="*/ 0 w 5760"/>
                <a:gd name="T17" fmla="*/ 163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60" h="538">
                  <a:moveTo>
                    <a:pt x="0" y="163"/>
                  </a:moveTo>
                  <a:lnTo>
                    <a:pt x="0" y="403"/>
                  </a:lnTo>
                  <a:cubicBezTo>
                    <a:pt x="295" y="450"/>
                    <a:pt x="1011" y="481"/>
                    <a:pt x="1773" y="443"/>
                  </a:cubicBezTo>
                  <a:cubicBezTo>
                    <a:pt x="2535" y="405"/>
                    <a:pt x="3909" y="161"/>
                    <a:pt x="4573" y="176"/>
                  </a:cubicBezTo>
                  <a:cubicBezTo>
                    <a:pt x="5237" y="191"/>
                    <a:pt x="5562" y="538"/>
                    <a:pt x="5760" y="536"/>
                  </a:cubicBezTo>
                  <a:lnTo>
                    <a:pt x="5760" y="163"/>
                  </a:lnTo>
                  <a:cubicBezTo>
                    <a:pt x="5560" y="79"/>
                    <a:pt x="5189" y="0"/>
                    <a:pt x="4560" y="29"/>
                  </a:cubicBezTo>
                  <a:cubicBezTo>
                    <a:pt x="3931" y="58"/>
                    <a:pt x="2747" y="314"/>
                    <a:pt x="1987" y="336"/>
                  </a:cubicBezTo>
                  <a:cubicBezTo>
                    <a:pt x="1227" y="358"/>
                    <a:pt x="414" y="199"/>
                    <a:pt x="0" y="163"/>
                  </a:cubicBezTo>
                  <a:close/>
                </a:path>
              </a:pathLst>
            </a:custGeom>
            <a:gradFill rotWithShape="0">
              <a:gsLst>
                <a:gs pos="0">
                  <a:schemeClr val="bg1"/>
                </a:gs>
                <a:gs pos="50000">
                  <a:schemeClr val="bg2"/>
                </a:gs>
                <a:gs pos="100000">
                  <a:schemeClr val="bg1"/>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endParaRPr lang="en-US"/>
            </a:p>
          </p:txBody>
        </p:sp>
        <p:sp>
          <p:nvSpPr>
            <p:cNvPr id="3079" name="Freeform 7">
              <a:extLst>
                <a:ext uri="{FF2B5EF4-FFF2-40B4-BE49-F238E27FC236}">
                  <a16:creationId xmlns:a16="http://schemas.microsoft.com/office/drawing/2014/main" id="{25ECD837-F276-E00F-E122-C0370C993EB4}"/>
                </a:ext>
              </a:extLst>
            </p:cNvPr>
            <p:cNvSpPr>
              <a:spLocks/>
            </p:cNvSpPr>
            <p:nvPr/>
          </p:nvSpPr>
          <p:spPr bwMode="invGray">
            <a:xfrm>
              <a:off x="0" y="1515"/>
              <a:ext cx="5760" cy="674"/>
            </a:xfrm>
            <a:custGeom>
              <a:avLst/>
              <a:gdLst>
                <a:gd name="T0" fmla="*/ 0 w 5760"/>
                <a:gd name="T1" fmla="*/ 246 h 674"/>
                <a:gd name="T2" fmla="*/ 0 w 5760"/>
                <a:gd name="T3" fmla="*/ 406 h 674"/>
                <a:gd name="T4" fmla="*/ 1280 w 5760"/>
                <a:gd name="T5" fmla="*/ 645 h 674"/>
                <a:gd name="T6" fmla="*/ 1627 w 5760"/>
                <a:gd name="T7" fmla="*/ 580 h 674"/>
                <a:gd name="T8" fmla="*/ 4493 w 5760"/>
                <a:gd name="T9" fmla="*/ 113 h 674"/>
                <a:gd name="T10" fmla="*/ 5760 w 5760"/>
                <a:gd name="T11" fmla="*/ 606 h 674"/>
                <a:gd name="T12" fmla="*/ 5760 w 5760"/>
                <a:gd name="T13" fmla="*/ 233 h 674"/>
                <a:gd name="T14" fmla="*/ 4040 w 5760"/>
                <a:gd name="T15" fmla="*/ 33 h 674"/>
                <a:gd name="T16" fmla="*/ 1093 w 5760"/>
                <a:gd name="T17" fmla="*/ 433 h 674"/>
                <a:gd name="T18" fmla="*/ 0 w 5760"/>
                <a:gd name="T19" fmla="*/ 246 h 6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60" h="674">
                  <a:moveTo>
                    <a:pt x="0" y="246"/>
                  </a:moveTo>
                  <a:lnTo>
                    <a:pt x="0" y="406"/>
                  </a:lnTo>
                  <a:cubicBezTo>
                    <a:pt x="213" y="463"/>
                    <a:pt x="1009" y="616"/>
                    <a:pt x="1280" y="645"/>
                  </a:cubicBezTo>
                  <a:cubicBezTo>
                    <a:pt x="1551" y="674"/>
                    <a:pt x="1092" y="669"/>
                    <a:pt x="1627" y="580"/>
                  </a:cubicBezTo>
                  <a:cubicBezTo>
                    <a:pt x="2162" y="491"/>
                    <a:pt x="3804" y="109"/>
                    <a:pt x="4493" y="113"/>
                  </a:cubicBezTo>
                  <a:cubicBezTo>
                    <a:pt x="5182" y="117"/>
                    <a:pt x="5549" y="586"/>
                    <a:pt x="5760" y="606"/>
                  </a:cubicBezTo>
                  <a:lnTo>
                    <a:pt x="5760" y="233"/>
                  </a:lnTo>
                  <a:cubicBezTo>
                    <a:pt x="5471" y="158"/>
                    <a:pt x="4818" y="0"/>
                    <a:pt x="4040" y="33"/>
                  </a:cubicBezTo>
                  <a:cubicBezTo>
                    <a:pt x="3262" y="66"/>
                    <a:pt x="1766" y="398"/>
                    <a:pt x="1093" y="433"/>
                  </a:cubicBezTo>
                  <a:cubicBezTo>
                    <a:pt x="420" y="468"/>
                    <a:pt x="228" y="285"/>
                    <a:pt x="0" y="246"/>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cap="flat">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080" name="Freeform 8">
              <a:extLst>
                <a:ext uri="{FF2B5EF4-FFF2-40B4-BE49-F238E27FC236}">
                  <a16:creationId xmlns:a16="http://schemas.microsoft.com/office/drawing/2014/main" id="{3A56512F-CCF6-52C5-0369-F245394C28B0}"/>
                </a:ext>
              </a:extLst>
            </p:cNvPr>
            <p:cNvSpPr>
              <a:spLocks/>
            </p:cNvSpPr>
            <p:nvPr/>
          </p:nvSpPr>
          <p:spPr bwMode="invGray">
            <a:xfrm>
              <a:off x="1560" y="959"/>
              <a:ext cx="4200" cy="3361"/>
            </a:xfrm>
            <a:custGeom>
              <a:avLst/>
              <a:gdLst>
                <a:gd name="T0" fmla="*/ 0 w 4200"/>
                <a:gd name="T1" fmla="*/ 3361 h 3361"/>
                <a:gd name="T2" fmla="*/ 1054 w 4200"/>
                <a:gd name="T3" fmla="*/ 295 h 3361"/>
                <a:gd name="T4" fmla="*/ 4200 w 4200"/>
                <a:gd name="T5" fmla="*/ 1588 h 3361"/>
                <a:gd name="T6" fmla="*/ 4200 w 4200"/>
                <a:gd name="T7" fmla="*/ 2028 h 3361"/>
                <a:gd name="T8" fmla="*/ 1200 w 4200"/>
                <a:gd name="T9" fmla="*/ 442 h 3361"/>
                <a:gd name="T10" fmla="*/ 347 w 4200"/>
                <a:gd name="T11" fmla="*/ 3361 h 3361"/>
                <a:gd name="T12" fmla="*/ 0 w 4200"/>
                <a:gd name="T13" fmla="*/ 3361 h 3361"/>
              </a:gdLst>
              <a:ahLst/>
              <a:cxnLst>
                <a:cxn ang="0">
                  <a:pos x="T0" y="T1"/>
                </a:cxn>
                <a:cxn ang="0">
                  <a:pos x="T2" y="T3"/>
                </a:cxn>
                <a:cxn ang="0">
                  <a:pos x="T4" y="T5"/>
                </a:cxn>
                <a:cxn ang="0">
                  <a:pos x="T6" y="T7"/>
                </a:cxn>
                <a:cxn ang="0">
                  <a:pos x="T8" y="T9"/>
                </a:cxn>
                <a:cxn ang="0">
                  <a:pos x="T10" y="T11"/>
                </a:cxn>
                <a:cxn ang="0">
                  <a:pos x="T12" y="T13"/>
                </a:cxn>
              </a:cxnLst>
              <a:rect l="0" t="0" r="r" b="b"/>
              <a:pathLst>
                <a:path w="4200" h="3361">
                  <a:moveTo>
                    <a:pt x="0" y="3361"/>
                  </a:moveTo>
                  <a:cubicBezTo>
                    <a:pt x="118" y="2850"/>
                    <a:pt x="354" y="590"/>
                    <a:pt x="1054" y="295"/>
                  </a:cubicBezTo>
                  <a:cubicBezTo>
                    <a:pt x="1754" y="0"/>
                    <a:pt x="3676" y="1299"/>
                    <a:pt x="4200" y="1588"/>
                  </a:cubicBezTo>
                  <a:lnTo>
                    <a:pt x="4200" y="2028"/>
                  </a:lnTo>
                  <a:cubicBezTo>
                    <a:pt x="3700" y="1837"/>
                    <a:pt x="1842" y="220"/>
                    <a:pt x="1200" y="442"/>
                  </a:cubicBezTo>
                  <a:cubicBezTo>
                    <a:pt x="558" y="664"/>
                    <a:pt x="547" y="2875"/>
                    <a:pt x="347" y="3361"/>
                  </a:cubicBezTo>
                  <a:lnTo>
                    <a:pt x="0" y="3361"/>
                  </a:lnTo>
                  <a:close/>
                </a:path>
              </a:pathLst>
            </a:custGeom>
            <a:gradFill rotWithShape="0">
              <a:gsLst>
                <a:gs pos="0">
                  <a:schemeClr val="accent2"/>
                </a:gs>
                <a:gs pos="50000">
                  <a:schemeClr val="bg1"/>
                </a:gs>
                <a:gs pos="100000">
                  <a:schemeClr val="accent2"/>
                </a:gs>
              </a:gsLst>
              <a:lin ang="5400000" scaled="1"/>
            </a:gra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endParaRPr lang="en-US"/>
            </a:p>
          </p:txBody>
        </p:sp>
        <p:sp>
          <p:nvSpPr>
            <p:cNvPr id="3081" name="Freeform 9">
              <a:extLst>
                <a:ext uri="{FF2B5EF4-FFF2-40B4-BE49-F238E27FC236}">
                  <a16:creationId xmlns:a16="http://schemas.microsoft.com/office/drawing/2014/main" id="{8B38599D-41B4-2CEC-0086-11017D5D6B9E}"/>
                </a:ext>
              </a:extLst>
            </p:cNvPr>
            <p:cNvSpPr>
              <a:spLocks/>
            </p:cNvSpPr>
            <p:nvPr/>
          </p:nvSpPr>
          <p:spPr bwMode="invGray">
            <a:xfrm>
              <a:off x="0" y="2169"/>
              <a:ext cx="5760" cy="1925"/>
            </a:xfrm>
            <a:custGeom>
              <a:avLst/>
              <a:gdLst>
                <a:gd name="T0" fmla="*/ 0 w 5760"/>
                <a:gd name="T1" fmla="*/ 804 h 1925"/>
                <a:gd name="T2" fmla="*/ 0 w 5760"/>
                <a:gd name="T3" fmla="*/ 991 h 1925"/>
                <a:gd name="T4" fmla="*/ 1547 w 5760"/>
                <a:gd name="T5" fmla="*/ 1818 h 1925"/>
                <a:gd name="T6" fmla="*/ 3253 w 5760"/>
                <a:gd name="T7" fmla="*/ 351 h 1925"/>
                <a:gd name="T8" fmla="*/ 5760 w 5760"/>
                <a:gd name="T9" fmla="*/ 1537 h 1925"/>
                <a:gd name="T10" fmla="*/ 5760 w 5760"/>
                <a:gd name="T11" fmla="*/ 1151 h 1925"/>
                <a:gd name="T12" fmla="*/ 3240 w 5760"/>
                <a:gd name="T13" fmla="*/ 84 h 1925"/>
                <a:gd name="T14" fmla="*/ 1573 w 5760"/>
                <a:gd name="T15" fmla="*/ 1671 h 1925"/>
                <a:gd name="T16" fmla="*/ 0 w 5760"/>
                <a:gd name="T17" fmla="*/ 804 h 19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60" h="1925">
                  <a:moveTo>
                    <a:pt x="0" y="804"/>
                  </a:moveTo>
                  <a:lnTo>
                    <a:pt x="0" y="991"/>
                  </a:lnTo>
                  <a:cubicBezTo>
                    <a:pt x="258" y="1160"/>
                    <a:pt x="1005" y="1925"/>
                    <a:pt x="1547" y="1818"/>
                  </a:cubicBezTo>
                  <a:cubicBezTo>
                    <a:pt x="2089" y="1711"/>
                    <a:pt x="2551" y="398"/>
                    <a:pt x="3253" y="351"/>
                  </a:cubicBezTo>
                  <a:cubicBezTo>
                    <a:pt x="3955" y="304"/>
                    <a:pt x="5342" y="1404"/>
                    <a:pt x="5760" y="1537"/>
                  </a:cubicBezTo>
                  <a:lnTo>
                    <a:pt x="5760" y="1151"/>
                  </a:lnTo>
                  <a:cubicBezTo>
                    <a:pt x="5405" y="1124"/>
                    <a:pt x="3982" y="0"/>
                    <a:pt x="3240" y="84"/>
                  </a:cubicBezTo>
                  <a:cubicBezTo>
                    <a:pt x="2542" y="171"/>
                    <a:pt x="2113" y="1551"/>
                    <a:pt x="1573" y="1671"/>
                  </a:cubicBezTo>
                  <a:cubicBezTo>
                    <a:pt x="1033" y="1791"/>
                    <a:pt x="262" y="826"/>
                    <a:pt x="0" y="804"/>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cap="flat">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082" name="Freeform 10">
              <a:extLst>
                <a:ext uri="{FF2B5EF4-FFF2-40B4-BE49-F238E27FC236}">
                  <a16:creationId xmlns:a16="http://schemas.microsoft.com/office/drawing/2014/main" id="{DC50E410-5B1D-7F45-80D1-E03D37E3EC71}"/>
                </a:ext>
              </a:extLst>
            </p:cNvPr>
            <p:cNvSpPr>
              <a:spLocks/>
            </p:cNvSpPr>
            <p:nvPr/>
          </p:nvSpPr>
          <p:spPr bwMode="invGray">
            <a:xfrm>
              <a:off x="0" y="2238"/>
              <a:ext cx="3929" cy="2120"/>
            </a:xfrm>
            <a:custGeom>
              <a:avLst/>
              <a:gdLst>
                <a:gd name="T0" fmla="*/ 0 w 4196"/>
                <a:gd name="T1" fmla="*/ 415 h 2120"/>
                <a:gd name="T2" fmla="*/ 0 w 4196"/>
                <a:gd name="T3" fmla="*/ 508 h 2120"/>
                <a:gd name="T4" fmla="*/ 1933 w 4196"/>
                <a:gd name="T5" fmla="*/ 229 h 2120"/>
                <a:gd name="T6" fmla="*/ 3920 w 4196"/>
                <a:gd name="T7" fmla="*/ 1055 h 2120"/>
                <a:gd name="T8" fmla="*/ 3587 w 4196"/>
                <a:gd name="T9" fmla="*/ 2082 h 2120"/>
                <a:gd name="T10" fmla="*/ 3947 w 4196"/>
                <a:gd name="T11" fmla="*/ 829 h 2120"/>
                <a:gd name="T12" fmla="*/ 2253 w 4196"/>
                <a:gd name="T13" fmla="*/ 69 h 2120"/>
                <a:gd name="T14" fmla="*/ 0 w 4196"/>
                <a:gd name="T15" fmla="*/ 415 h 21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96" h="2120">
                  <a:moveTo>
                    <a:pt x="0" y="415"/>
                  </a:moveTo>
                  <a:lnTo>
                    <a:pt x="0" y="508"/>
                  </a:lnTo>
                  <a:cubicBezTo>
                    <a:pt x="160" y="577"/>
                    <a:pt x="1280" y="138"/>
                    <a:pt x="1933" y="229"/>
                  </a:cubicBezTo>
                  <a:cubicBezTo>
                    <a:pt x="2586" y="320"/>
                    <a:pt x="3644" y="746"/>
                    <a:pt x="3920" y="1055"/>
                  </a:cubicBezTo>
                  <a:cubicBezTo>
                    <a:pt x="4196" y="1364"/>
                    <a:pt x="3583" y="2120"/>
                    <a:pt x="3587" y="2082"/>
                  </a:cubicBezTo>
                  <a:lnTo>
                    <a:pt x="3947" y="829"/>
                  </a:lnTo>
                  <a:cubicBezTo>
                    <a:pt x="3725" y="494"/>
                    <a:pt x="2911" y="138"/>
                    <a:pt x="2253" y="69"/>
                  </a:cubicBezTo>
                  <a:cubicBezTo>
                    <a:pt x="1595" y="0"/>
                    <a:pt x="469" y="343"/>
                    <a:pt x="0" y="415"/>
                  </a:cubicBezTo>
                  <a:close/>
                </a:path>
              </a:pathLst>
            </a:custGeom>
            <a:gradFill rotWithShape="0">
              <a:gsLst>
                <a:gs pos="0">
                  <a:schemeClr val="accent2"/>
                </a:gs>
                <a:gs pos="50000">
                  <a:schemeClr val="bg1"/>
                </a:gs>
                <a:gs pos="100000">
                  <a:schemeClr val="accent2"/>
                </a:gs>
              </a:gsLst>
              <a:lin ang="5400000" scaled="1"/>
            </a:gradFill>
            <a:ln>
              <a:noFill/>
            </a:ln>
            <a:effectLst/>
            <a:extLst>
              <a:ext uri="{91240B29-F687-4F45-9708-019B960494DF}">
                <a14:hiddenLine xmlns:a14="http://schemas.microsoft.com/office/drawing/2010/main" w="9525" cap="flat">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grpSp>
      <p:sp>
        <p:nvSpPr>
          <p:cNvPr id="3083" name="Rectangle 11">
            <a:extLst>
              <a:ext uri="{FF2B5EF4-FFF2-40B4-BE49-F238E27FC236}">
                <a16:creationId xmlns:a16="http://schemas.microsoft.com/office/drawing/2014/main" id="{4A29FE94-E9D1-9CF1-8BE6-14FC18F2C9EB}"/>
              </a:ext>
            </a:extLst>
          </p:cNvPr>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altLang="en-US"/>
              <a:t>انقر لتحرير نمط العنوان الرئيسي</a:t>
            </a:r>
          </a:p>
        </p:txBody>
      </p:sp>
      <p:sp>
        <p:nvSpPr>
          <p:cNvPr id="3084" name="Rectangle 12">
            <a:extLst>
              <a:ext uri="{FF2B5EF4-FFF2-40B4-BE49-F238E27FC236}">
                <a16:creationId xmlns:a16="http://schemas.microsoft.com/office/drawing/2014/main" id="{18BAC470-9C77-0EFC-77C9-30FFC7C3AC48}"/>
              </a:ext>
            </a:extLst>
          </p:cNvPr>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l" rtl="0">
              <a:spcBef>
                <a:spcPct val="50000"/>
              </a:spcBef>
              <a:defRPr sz="1400"/>
            </a:lvl1pPr>
          </a:lstStyle>
          <a:p>
            <a:endParaRPr lang="en-US" altLang="en-US"/>
          </a:p>
        </p:txBody>
      </p:sp>
      <p:sp>
        <p:nvSpPr>
          <p:cNvPr id="3085" name="Rectangle 13">
            <a:extLst>
              <a:ext uri="{FF2B5EF4-FFF2-40B4-BE49-F238E27FC236}">
                <a16:creationId xmlns:a16="http://schemas.microsoft.com/office/drawing/2014/main" id="{C494D89B-FCAC-01C6-A9D7-8C857B4D852D}"/>
              </a:ext>
            </a:extLst>
          </p:cNvPr>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a:spcBef>
                <a:spcPct val="50000"/>
              </a:spcBef>
              <a:defRPr sz="1400"/>
            </a:lvl1pPr>
          </a:lstStyle>
          <a:p>
            <a:endParaRPr lang="en-US" altLang="en-US"/>
          </a:p>
        </p:txBody>
      </p:sp>
      <p:sp>
        <p:nvSpPr>
          <p:cNvPr id="3086" name="Rectangle 14">
            <a:extLst>
              <a:ext uri="{FF2B5EF4-FFF2-40B4-BE49-F238E27FC236}">
                <a16:creationId xmlns:a16="http://schemas.microsoft.com/office/drawing/2014/main" id="{988386CE-4C98-450D-D4CF-B5EDE9B7224B}"/>
              </a:ext>
            </a:extLst>
          </p:cNvPr>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rtl="0">
              <a:spcBef>
                <a:spcPct val="50000"/>
              </a:spcBef>
              <a:defRPr sz="1400">
                <a:cs typeface="+mn-cs"/>
              </a:defRPr>
            </a:lvl1pPr>
          </a:lstStyle>
          <a:p>
            <a:fld id="{42904F10-6E5F-4BAF-AFF7-09F988971DD9}" type="slidenum">
              <a:rPr lang="ar-SA" altLang="en-US"/>
              <a:pPr/>
              <a:t>‹#›</a:t>
            </a:fld>
            <a:endParaRPr lang="en-US" altLang="en-US">
              <a:cs typeface="+mn-cs"/>
            </a:endParaRPr>
          </a:p>
        </p:txBody>
      </p:sp>
      <p:sp>
        <p:nvSpPr>
          <p:cNvPr id="3087" name="Rectangle 15">
            <a:extLst>
              <a:ext uri="{FF2B5EF4-FFF2-40B4-BE49-F238E27FC236}">
                <a16:creationId xmlns:a16="http://schemas.microsoft.com/office/drawing/2014/main" id="{E86E534D-D512-5121-4335-73618436BBC5}"/>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ar-SA" altLang="en-US"/>
              <a:t>انقر لتحرير أنماط النص الرئيسي</a:t>
            </a:r>
          </a:p>
          <a:p>
            <a:pPr lvl="1"/>
            <a:r>
              <a:rPr lang="ar-SA" altLang="en-US"/>
              <a:t>المستوى الثاني</a:t>
            </a:r>
          </a:p>
          <a:p>
            <a:pPr lvl="2"/>
            <a:r>
              <a:rPr lang="ar-SA" altLang="en-US"/>
              <a:t>المستوى الثالث</a:t>
            </a:r>
          </a:p>
          <a:p>
            <a:pPr lvl="3"/>
            <a:r>
              <a:rPr lang="ar-SA" altLang="en-US"/>
              <a:t>المستوى الرابع</a:t>
            </a:r>
          </a:p>
          <a:p>
            <a:pPr lvl="4"/>
            <a:r>
              <a:rPr lang="ar-SA" altLang="en-US"/>
              <a:t>المستوى الخامس</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1" fontAlgn="base">
        <a:spcBef>
          <a:spcPct val="0"/>
        </a:spcBef>
        <a:spcAft>
          <a:spcPct val="0"/>
        </a:spcAft>
        <a:defRPr sz="4400" kern="1200">
          <a:solidFill>
            <a:schemeClr val="tx2"/>
          </a:solidFill>
          <a:latin typeface="+mj-lt"/>
          <a:ea typeface="+mj-ea"/>
          <a:cs typeface="+mj-cs"/>
        </a:defRPr>
      </a:lvl1pPr>
      <a:lvl2pPr algn="ctr" rtl="1"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2pPr>
      <a:lvl3pPr algn="ctr" rtl="1"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3pPr>
      <a:lvl4pPr algn="ctr" rtl="1"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4pPr>
      <a:lvl5pPr algn="ctr" rtl="1"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5pPr>
      <a:lvl6pPr marL="457200" algn="ctr" rtl="1"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6pPr>
      <a:lvl7pPr marL="914400" algn="ctr" rtl="1"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7pPr>
      <a:lvl8pPr marL="1371600" algn="ctr" rtl="1"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8pPr>
      <a:lvl9pPr marL="1828800" algn="ctr" rtl="1"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9pPr>
    </p:titleStyle>
    <p:bodyStyle>
      <a:lvl1pPr marL="342900" indent="-342900" algn="r" rtl="1" fontAlgn="base">
        <a:spcBef>
          <a:spcPct val="20000"/>
        </a:spcBef>
        <a:spcAft>
          <a:spcPct val="0"/>
        </a:spcAft>
        <a:buChar char="•"/>
        <a:defRPr sz="3200" kern="1200">
          <a:solidFill>
            <a:schemeClr val="tx1"/>
          </a:solidFill>
          <a:latin typeface="+mn-lt"/>
          <a:ea typeface="+mn-ea"/>
          <a:cs typeface="+mn-cs"/>
        </a:defRPr>
      </a:lvl1pPr>
      <a:lvl2pPr marL="742950" indent="-285750" algn="r" rtl="1" fontAlgn="base">
        <a:spcBef>
          <a:spcPct val="20000"/>
        </a:spcBef>
        <a:spcAft>
          <a:spcPct val="0"/>
        </a:spcAft>
        <a:buChar char="–"/>
        <a:defRPr sz="2800" kern="1200">
          <a:solidFill>
            <a:schemeClr val="tx1"/>
          </a:solidFill>
          <a:latin typeface="+mn-lt"/>
          <a:ea typeface="+mn-ea"/>
          <a:cs typeface="+mn-cs"/>
        </a:defRPr>
      </a:lvl2pPr>
      <a:lvl3pPr marL="1143000" indent="-228600" algn="r" rtl="1" fontAlgn="base">
        <a:spcBef>
          <a:spcPct val="20000"/>
        </a:spcBef>
        <a:spcAft>
          <a:spcPct val="0"/>
        </a:spcAft>
        <a:buChar char="•"/>
        <a:defRPr sz="2400" kern="1200">
          <a:solidFill>
            <a:schemeClr val="tx1"/>
          </a:solidFill>
          <a:latin typeface="+mn-lt"/>
          <a:ea typeface="+mn-ea"/>
          <a:cs typeface="+mn-cs"/>
        </a:defRPr>
      </a:lvl3pPr>
      <a:lvl4pPr marL="1600200" indent="-228600" algn="r" rtl="1" fontAlgn="base">
        <a:spcBef>
          <a:spcPct val="20000"/>
        </a:spcBef>
        <a:spcAft>
          <a:spcPct val="0"/>
        </a:spcAft>
        <a:buChar char="–"/>
        <a:defRPr sz="2000" kern="1200">
          <a:solidFill>
            <a:schemeClr val="tx1"/>
          </a:solidFill>
          <a:latin typeface="+mn-lt"/>
          <a:ea typeface="+mn-ea"/>
          <a:cs typeface="+mn-cs"/>
        </a:defRPr>
      </a:lvl4pPr>
      <a:lvl5pPr marL="2057400" indent="-228600" algn="r" rtl="1"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EC6BE747-B81C-ED0D-A7E6-24FF039E48BA}"/>
              </a:ext>
            </a:extLst>
          </p:cNvPr>
          <p:cNvSpPr>
            <a:spLocks noGrp="1" noChangeArrowheads="1"/>
          </p:cNvSpPr>
          <p:nvPr>
            <p:ph type="ctrTitle"/>
          </p:nvPr>
        </p:nvSpPr>
        <p:spPr/>
        <p:txBody>
          <a:bodyPr/>
          <a:lstStyle/>
          <a:p>
            <a:r>
              <a:rPr lang="ar-SA" altLang="en-US" b="1">
                <a:effectLst>
                  <a:outerShdw blurRad="38100" dist="38100" dir="2700000" algn="tl">
                    <a:srgbClr val="000000"/>
                  </a:outerShdw>
                </a:effectLst>
              </a:rPr>
              <a:t> الجلسة العملية السادسة</a:t>
            </a:r>
            <a:r>
              <a:rPr lang="ar-SA" altLang="en-US"/>
              <a:t> </a:t>
            </a:r>
            <a:endParaRPr lang="en-US" altLang="en-US"/>
          </a:p>
        </p:txBody>
      </p:sp>
      <p:sp>
        <p:nvSpPr>
          <p:cNvPr id="2051" name="Rectangle 3">
            <a:extLst>
              <a:ext uri="{FF2B5EF4-FFF2-40B4-BE49-F238E27FC236}">
                <a16:creationId xmlns:a16="http://schemas.microsoft.com/office/drawing/2014/main" id="{8470DF10-94DD-391D-F46D-7D92ACC86D41}"/>
              </a:ext>
            </a:extLst>
          </p:cNvPr>
          <p:cNvSpPr>
            <a:spLocks noGrp="1" noChangeArrowheads="1"/>
          </p:cNvSpPr>
          <p:nvPr>
            <p:ph type="subTitle" idx="1"/>
          </p:nvPr>
        </p:nvSpPr>
        <p:spPr>
          <a:xfrm>
            <a:off x="1371600" y="3581400"/>
            <a:ext cx="6400800" cy="1524000"/>
          </a:xfrm>
        </p:spPr>
        <p:txBody>
          <a:bodyPr/>
          <a:lstStyle/>
          <a:p>
            <a:r>
              <a:rPr lang="ar-SA" altLang="en-US" b="1">
                <a:effectLst>
                  <a:outerShdw blurRad="38100" dist="38100" dir="2700000" algn="tl">
                    <a:srgbClr val="000000"/>
                  </a:outerShdw>
                </a:effectLst>
              </a:rPr>
              <a:t> </a:t>
            </a:r>
            <a:r>
              <a:rPr lang="ar-SA" altLang="en-US" sz="4400" b="1">
                <a:effectLst>
                  <a:outerShdw blurRad="38100" dist="38100" dir="2700000" algn="tl">
                    <a:srgbClr val="000000"/>
                  </a:outerShdw>
                </a:effectLst>
              </a:rPr>
              <a:t>رقم السقوط   </a:t>
            </a:r>
            <a:r>
              <a:rPr lang="en-US" altLang="en-US" sz="4400">
                <a:effectLst>
                  <a:outerShdw blurRad="38100" dist="38100" dir="2700000" algn="tl">
                    <a:srgbClr val="000000"/>
                  </a:outerShdw>
                </a:effectLst>
              </a:rPr>
              <a:t>Falling Number</a:t>
            </a:r>
            <a:r>
              <a:rPr lang="en-US" altLang="en-US" b="1">
                <a:effectLst>
                  <a:outerShdw blurRad="38100" dist="38100" dir="2700000" algn="tl">
                    <a:srgbClr val="000000"/>
                  </a:outerShdw>
                </a:effectLst>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linds(vertical)">
                                      <p:cBhvr>
                                        <p:cTn id="7" dur="500"/>
                                        <p:tgtEl>
                                          <p:spTgt spid="20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5" fill="hold" grpId="0" nodeType="clickEffect">
                                  <p:stCondLst>
                                    <p:cond delay="0"/>
                                  </p:stCondLst>
                                  <p:childTnLst>
                                    <p:set>
                                      <p:cBhvr>
                                        <p:cTn id="11" dur="1" fill="hold">
                                          <p:stCondLst>
                                            <p:cond delay="0"/>
                                          </p:stCondLst>
                                        </p:cTn>
                                        <p:tgtEl>
                                          <p:spTgt spid="2051">
                                            <p:txEl>
                                              <p:pRg st="0" end="0"/>
                                            </p:txEl>
                                          </p:spTgt>
                                        </p:tgtEl>
                                        <p:attrNameLst>
                                          <p:attrName>style.visibility</p:attrName>
                                        </p:attrNameLst>
                                      </p:cBhvr>
                                      <p:to>
                                        <p:strVal val="visible"/>
                                      </p:to>
                                    </p:set>
                                    <p:animEffect transition="in" filter="blinds(vertical)">
                                      <p:cBhvr>
                                        <p:cTn id="12" dur="500"/>
                                        <p:tgtEl>
                                          <p:spTgt spid="2051">
                                            <p:txEl>
                                              <p:pRg st="0" end="0"/>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autoUpdateAnimBg="0"/>
      <p:bldP spid="2051"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721ABB9D-7EEF-E4DD-F8EA-AEFE8C6C0FCC}"/>
              </a:ext>
            </a:extLst>
          </p:cNvPr>
          <p:cNvSpPr>
            <a:spLocks noChangeArrowheads="1"/>
          </p:cNvSpPr>
          <p:nvPr/>
        </p:nvSpPr>
        <p:spPr bwMode="auto">
          <a:xfrm>
            <a:off x="0" y="381000"/>
            <a:ext cx="9144000" cy="545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ar-SY" altLang="en-US" sz="4400" b="1">
                <a:solidFill>
                  <a:srgbClr val="FF00FF"/>
                </a:solidFill>
                <a:effectLst>
                  <a:outerShdw blurRad="38100" dist="38100" dir="2700000" algn="tl">
                    <a:srgbClr val="000000"/>
                  </a:outerShdw>
                </a:effectLst>
                <a:cs typeface="Times New Roman" panose="02020603050405020304" pitchFamily="18" charset="0"/>
              </a:rPr>
              <a:t>●</a:t>
            </a:r>
            <a:r>
              <a:rPr lang="ar-SY" altLang="en-US" sz="4400">
                <a:cs typeface="Times New Roman" panose="02020603050405020304" pitchFamily="18" charset="0"/>
              </a:rPr>
              <a:t> </a:t>
            </a:r>
            <a:r>
              <a:rPr lang="ar-SA" altLang="en-US" sz="4400" b="1">
                <a:solidFill>
                  <a:srgbClr val="FF00FF"/>
                </a:solidFill>
                <a:effectLst>
                  <a:outerShdw blurRad="38100" dist="38100" dir="2700000" algn="tl">
                    <a:srgbClr val="000000"/>
                  </a:outerShdw>
                </a:effectLst>
                <a:cs typeface="Times New Roman" panose="02020603050405020304" pitchFamily="18" charset="0"/>
              </a:rPr>
              <a:t>أهمية فعالية الأميلاز في الدقيق :</a:t>
            </a:r>
            <a:endParaRPr lang="ar-SA" altLang="en-US" sz="4400">
              <a:cs typeface="Times New Roman" panose="02020603050405020304" pitchFamily="18" charset="0"/>
            </a:endParaRPr>
          </a:p>
          <a:p>
            <a:pPr eaLnBrk="0" hangingPunct="0"/>
            <a:r>
              <a:rPr lang="ar-SA" altLang="en-US" sz="4400">
                <a:cs typeface="Times New Roman" panose="02020603050405020304" pitchFamily="18" charset="0"/>
              </a:rPr>
              <a:t> إ ن النشا ط الأميلازي في الدقيق يؤثر على عملية التخمر بشكل ملحوظ حيث أنه إذا كــــان نشــــاط</a:t>
            </a:r>
            <a:r>
              <a:rPr lang="en-US" altLang="en-US" sz="4400">
                <a:cs typeface="Times New Roman" panose="02020603050405020304" pitchFamily="18" charset="0"/>
              </a:rPr>
              <a:t> </a:t>
            </a:r>
            <a:r>
              <a:rPr lang="ar-SA" altLang="en-US" sz="4400">
                <a:cs typeface="Times New Roman" panose="02020603050405020304" pitchFamily="18" charset="0"/>
              </a:rPr>
              <a:t>الأميلاز ضعيفا" لاتستطيع عندها الأميلاز تشكيـل المالتوز بكمية كافية و بالتالي تكون عملية الاختمار غيرتامة بدوره يؤثر على الناتج النهائي (الخبز)   حيث يتصف ا لناتج بمواصفات فنية رديئة.</a:t>
            </a:r>
          </a:p>
          <a:p>
            <a:pPr algn="l" rtl="0" eaLnBrk="0" hangingPunct="0"/>
            <a:endParaRPr lang="ar-SA" altLang="en-US" sz="4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122">
                                            <p:txEl>
                                              <p:pRg st="0" end="0"/>
                                            </p:txEl>
                                          </p:spTgt>
                                        </p:tgtEl>
                                        <p:attrNameLst>
                                          <p:attrName>style.visibility</p:attrName>
                                        </p:attrNameLst>
                                      </p:cBhvr>
                                      <p:to>
                                        <p:strVal val="visible"/>
                                      </p:to>
                                    </p:set>
                                    <p:animEffect transition="in" filter="checkerboard(across)">
                                      <p:cBhvr>
                                        <p:cTn id="7" dur="500"/>
                                        <p:tgtEl>
                                          <p:spTgt spid="512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122">
                                            <p:txEl>
                                              <p:pRg st="1" end="1"/>
                                            </p:txEl>
                                          </p:spTgt>
                                        </p:tgtEl>
                                        <p:attrNameLst>
                                          <p:attrName>style.visibility</p:attrName>
                                        </p:attrNameLst>
                                      </p:cBhvr>
                                      <p:to>
                                        <p:strVal val="visible"/>
                                      </p:to>
                                    </p:set>
                                    <p:animEffect transition="in" filter="checkerboard(across)">
                                      <p:cBhvr>
                                        <p:cTn id="12" dur="500"/>
                                        <p:tgtEl>
                                          <p:spTgt spid="512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047AE50-E70A-AEB2-93CE-04C8E1D8B247}"/>
              </a:ext>
            </a:extLst>
          </p:cNvPr>
          <p:cNvSpPr>
            <a:spLocks noChangeArrowheads="1"/>
          </p:cNvSpPr>
          <p:nvPr/>
        </p:nvSpPr>
        <p:spPr bwMode="auto">
          <a:xfrm>
            <a:off x="0" y="990600"/>
            <a:ext cx="9144000" cy="435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ar-SA" altLang="en-US" sz="4000" b="1">
                <a:solidFill>
                  <a:srgbClr val="FF00FF"/>
                </a:solidFill>
                <a:effectLst>
                  <a:outerShdw blurRad="38100" dist="38100" dir="2700000" algn="tl">
                    <a:srgbClr val="000000"/>
                  </a:outerShdw>
                </a:effectLst>
                <a:cs typeface="Times New Roman" panose="02020603050405020304" pitchFamily="18" charset="0"/>
              </a:rPr>
              <a:t>● رقم السقوط : </a:t>
            </a:r>
          </a:p>
          <a:p>
            <a:r>
              <a:rPr lang="ar-SA" altLang="en-US" sz="4000">
                <a:cs typeface="Times New Roman" panose="02020603050405020304" pitchFamily="18" charset="0"/>
              </a:rPr>
              <a:t>هو الزمن مقدرا" بالثانية اللازم لسقوط ثقل ضمن أنبوب يحوي على مزيج من ال</a:t>
            </a:r>
            <a:r>
              <a:rPr lang="ar-SY" altLang="en-US" sz="4000">
                <a:cs typeface="Times New Roman" panose="02020603050405020304" pitchFamily="18" charset="0"/>
              </a:rPr>
              <a:t>د</a:t>
            </a:r>
            <a:r>
              <a:rPr lang="ar-SA" altLang="en-US" sz="4000">
                <a:cs typeface="Times New Roman" panose="02020603050405020304" pitchFamily="18" charset="0"/>
              </a:rPr>
              <a:t>قيق و المـاء لمســـــــافة مـحددة متضمناً زمن التحريك</a:t>
            </a:r>
            <a:r>
              <a:rPr lang="en-US" altLang="en-US" sz="4000">
                <a:cs typeface="Times New Roman" panose="02020603050405020304" pitchFamily="18" charset="0"/>
              </a:rPr>
              <a:t>.</a:t>
            </a:r>
            <a:endParaRPr lang="ar-SA" altLang="en-US" sz="4000">
              <a:cs typeface="Times New Roman" panose="02020603050405020304" pitchFamily="18" charset="0"/>
            </a:endParaRPr>
          </a:p>
          <a:p>
            <a:r>
              <a:rPr lang="ar-SA" altLang="en-US" sz="4000">
                <a:cs typeface="Times New Roman" panose="02020603050405020304" pitchFamily="18" charset="0"/>
              </a:rPr>
              <a:t>  </a:t>
            </a:r>
          </a:p>
          <a:p>
            <a:pPr eaLnBrk="0" hangingPunct="0"/>
            <a:r>
              <a:rPr lang="ar-SA" altLang="en-US" sz="4000" b="1">
                <a:effectLst>
                  <a:outerShdw blurRad="38100" dist="38100" dir="2700000" algn="tl">
                    <a:srgbClr val="000000"/>
                  </a:outerShdw>
                </a:effectLst>
                <a:cs typeface="Times New Roman" panose="02020603050405020304" pitchFamily="18" charset="0"/>
              </a:rPr>
              <a:t>رقم السقوط </a:t>
            </a:r>
            <a:r>
              <a:rPr lang="en-US" altLang="en-US" sz="4000" b="1">
                <a:effectLst>
                  <a:outerShdw blurRad="38100" dist="38100" dir="2700000" algn="tl">
                    <a:srgbClr val="000000"/>
                  </a:outerShdw>
                </a:effectLst>
                <a:cs typeface="Times New Roman" panose="02020603050405020304" pitchFamily="18" charset="0"/>
              </a:rPr>
              <a:t> =</a:t>
            </a:r>
            <a:r>
              <a:rPr lang="ar-SY" altLang="en-US" sz="4000" b="1">
                <a:effectLst>
                  <a:outerShdw blurRad="38100" dist="38100" dir="2700000" algn="tl">
                    <a:srgbClr val="000000"/>
                  </a:outerShdw>
                </a:effectLst>
                <a:cs typeface="Times New Roman" panose="02020603050405020304" pitchFamily="18" charset="0"/>
              </a:rPr>
              <a:t> </a:t>
            </a:r>
            <a:r>
              <a:rPr lang="ar-SA" altLang="en-US" sz="4000" b="1">
                <a:effectLst>
                  <a:outerShdw blurRad="38100" dist="38100" dir="2700000" algn="tl">
                    <a:srgbClr val="000000"/>
                  </a:outerShdw>
                </a:effectLst>
                <a:cs typeface="Times New Roman" panose="02020603050405020304" pitchFamily="18" charset="0"/>
              </a:rPr>
              <a:t>زمن مسك الخطاف للخلاط (5 ثانية) +</a:t>
            </a:r>
          </a:p>
          <a:p>
            <a:pPr algn="l" rtl="0" eaLnBrk="0" hangingPunct="0"/>
            <a:r>
              <a:rPr lang="ar-SA" altLang="en-US" sz="4000" b="1">
                <a:effectLst>
                  <a:outerShdw blurRad="38100" dist="38100" dir="2700000" algn="tl">
                    <a:srgbClr val="000000"/>
                  </a:outerShdw>
                </a:effectLst>
                <a:cs typeface="Times New Roman" panose="02020603050405020304" pitchFamily="18" charset="0"/>
              </a:rPr>
              <a:t> زمن التحريك( 55 ثانية) + زمن السقوط</a:t>
            </a:r>
            <a:r>
              <a:rPr lang="ar-SA" altLang="en-US" sz="40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026">
                                            <p:txEl>
                                              <p:pRg st="0" end="0"/>
                                            </p:txEl>
                                          </p:spTgt>
                                        </p:tgtEl>
                                        <p:attrNameLst>
                                          <p:attrName>style.visibility</p:attrName>
                                        </p:attrNameLst>
                                      </p:cBhvr>
                                      <p:to>
                                        <p:strVal val="visible"/>
                                      </p:to>
                                    </p:set>
                                    <p:animEffect transition="in" filter="slide(fromBottom)">
                                      <p:cBhvr>
                                        <p:cTn id="7" dur="500"/>
                                        <p:tgtEl>
                                          <p:spTgt spid="102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1026">
                                            <p:txEl>
                                              <p:pRg st="1" end="1"/>
                                            </p:txEl>
                                          </p:spTgt>
                                        </p:tgtEl>
                                        <p:attrNameLst>
                                          <p:attrName>style.visibility</p:attrName>
                                        </p:attrNameLst>
                                      </p:cBhvr>
                                      <p:to>
                                        <p:strVal val="visible"/>
                                      </p:to>
                                    </p:set>
                                    <p:animEffect transition="in" filter="slide(fromBottom)">
                                      <p:cBhvr>
                                        <p:cTn id="12" dur="500"/>
                                        <p:tgtEl>
                                          <p:spTgt spid="102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1026">
                                            <p:txEl>
                                              <p:pRg st="2" end="2"/>
                                            </p:txEl>
                                          </p:spTgt>
                                        </p:tgtEl>
                                        <p:attrNameLst>
                                          <p:attrName>style.visibility</p:attrName>
                                        </p:attrNameLst>
                                      </p:cBhvr>
                                      <p:to>
                                        <p:strVal val="visible"/>
                                      </p:to>
                                    </p:set>
                                    <p:animEffect transition="in" filter="slide(fromBottom)">
                                      <p:cBhvr>
                                        <p:cTn id="17" dur="500"/>
                                        <p:tgtEl>
                                          <p:spTgt spid="102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1026">
                                            <p:txEl>
                                              <p:pRg st="3" end="3"/>
                                            </p:txEl>
                                          </p:spTgt>
                                        </p:tgtEl>
                                        <p:attrNameLst>
                                          <p:attrName>style.visibility</p:attrName>
                                        </p:attrNameLst>
                                      </p:cBhvr>
                                      <p:to>
                                        <p:strVal val="visible"/>
                                      </p:to>
                                    </p:set>
                                    <p:animEffect transition="in" filter="slide(fromBottom)">
                                      <p:cBhvr>
                                        <p:cTn id="22" dur="500"/>
                                        <p:tgtEl>
                                          <p:spTgt spid="1026">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1026">
                                            <p:txEl>
                                              <p:pRg st="4" end="4"/>
                                            </p:txEl>
                                          </p:spTgt>
                                        </p:tgtEl>
                                        <p:attrNameLst>
                                          <p:attrName>style.visibility</p:attrName>
                                        </p:attrNameLst>
                                      </p:cBhvr>
                                      <p:to>
                                        <p:strVal val="visible"/>
                                      </p:to>
                                    </p:set>
                                    <p:animEffect transition="in" filter="slide(fromBottom)">
                                      <p:cBhvr>
                                        <p:cTn id="27" dur="500"/>
                                        <p:tgtEl>
                                          <p:spTgt spid="102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EB4B2F91-16F5-DE27-F526-FDCF58CF0C78}"/>
              </a:ext>
            </a:extLst>
          </p:cNvPr>
          <p:cNvSpPr>
            <a:spLocks noChangeArrowheads="1"/>
          </p:cNvSpPr>
          <p:nvPr/>
        </p:nvSpPr>
        <p:spPr bwMode="auto">
          <a:xfrm>
            <a:off x="0" y="381000"/>
            <a:ext cx="9144000" cy="5940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ar-SA" altLang="en-US" sz="3200" b="1">
                <a:solidFill>
                  <a:srgbClr val="FF00FF"/>
                </a:solidFill>
                <a:effectLst>
                  <a:outerShdw blurRad="38100" dist="38100" dir="2700000" algn="tl">
                    <a:srgbClr val="000000"/>
                  </a:outerShdw>
                </a:effectLst>
                <a:cs typeface="Times New Roman" panose="02020603050405020304" pitchFamily="18" charset="0"/>
              </a:rPr>
              <a:t>● إجراء التجربة :</a:t>
            </a:r>
            <a:endParaRPr lang="ar-SA" altLang="en-US" sz="3200">
              <a:cs typeface="Times New Roman" panose="02020603050405020304" pitchFamily="18" charset="0"/>
            </a:endParaRPr>
          </a:p>
          <a:p>
            <a:r>
              <a:rPr lang="ar-SA" altLang="en-US" sz="3200">
                <a:cs typeface="Times New Roman" panose="02020603050405020304" pitchFamily="18" charset="0"/>
              </a:rPr>
              <a:t>يتم وزن</a:t>
            </a:r>
            <a:r>
              <a:rPr lang="ar-SY" altLang="en-US" sz="3200">
                <a:cs typeface="Times New Roman" panose="02020603050405020304" pitchFamily="18" charset="0"/>
              </a:rPr>
              <a:t> </a:t>
            </a:r>
            <a:r>
              <a:rPr lang="ar-SA" altLang="en-US" sz="3200" b="1">
                <a:effectLst>
                  <a:outerShdw blurRad="38100" dist="38100" dir="2700000" algn="tl">
                    <a:srgbClr val="000000"/>
                  </a:outerShdw>
                </a:effectLst>
                <a:cs typeface="Times New Roman" panose="02020603050405020304" pitchFamily="18" charset="0"/>
              </a:rPr>
              <a:t>7</a:t>
            </a:r>
            <a:r>
              <a:rPr lang="ar-SY" altLang="en-US" sz="3200" b="1">
                <a:effectLst>
                  <a:outerShdw blurRad="38100" dist="38100" dir="2700000" algn="tl">
                    <a:srgbClr val="000000"/>
                  </a:outerShdw>
                </a:effectLst>
                <a:cs typeface="Times New Roman" panose="02020603050405020304" pitchFamily="18" charset="0"/>
              </a:rPr>
              <a:t> </a:t>
            </a:r>
            <a:r>
              <a:rPr lang="ar-SA" altLang="en-US" sz="3200" b="1">
                <a:effectLst>
                  <a:outerShdw blurRad="38100" dist="38100" dir="2700000" algn="tl">
                    <a:srgbClr val="000000"/>
                  </a:outerShdw>
                </a:effectLst>
                <a:cs typeface="Times New Roman" panose="02020603050405020304" pitchFamily="18" charset="0"/>
              </a:rPr>
              <a:t>غ </a:t>
            </a:r>
            <a:r>
              <a:rPr lang="ar-SA" altLang="en-US" sz="3200">
                <a:cs typeface="Times New Roman" panose="02020603050405020304" pitchFamily="18" charset="0"/>
              </a:rPr>
              <a:t>دقيق ( أو مجروش القمح ) برطوبة </a:t>
            </a:r>
            <a:r>
              <a:rPr lang="ar-SA" altLang="en-US" sz="3200" b="1">
                <a:effectLst>
                  <a:outerShdw blurRad="38100" dist="38100" dir="2700000" algn="tl">
                    <a:srgbClr val="000000"/>
                  </a:outerShdw>
                </a:effectLst>
                <a:cs typeface="Times New Roman" panose="02020603050405020304" pitchFamily="18" charset="0"/>
              </a:rPr>
              <a:t>15 %</a:t>
            </a:r>
            <a:r>
              <a:rPr lang="ar-SA" altLang="en-US" sz="3200">
                <a:cs typeface="Times New Roman" panose="02020603050405020304" pitchFamily="18" charset="0"/>
              </a:rPr>
              <a:t> (وفق </a:t>
            </a:r>
            <a:r>
              <a:rPr lang="en-US" altLang="en-US" sz="3200">
                <a:cs typeface="Times New Roman" panose="02020603050405020304" pitchFamily="18" charset="0"/>
              </a:rPr>
              <a:t>Icc</a:t>
            </a:r>
            <a:r>
              <a:rPr lang="ar-SA" altLang="en-US" sz="3200">
                <a:cs typeface="Times New Roman" panose="02020603050405020304" pitchFamily="18" charset="0"/>
              </a:rPr>
              <a:t> ) يضاف لها </a:t>
            </a:r>
            <a:r>
              <a:rPr lang="ar-SA" altLang="en-US" sz="3200" b="1">
                <a:effectLst>
                  <a:outerShdw blurRad="38100" dist="38100" dir="2700000" algn="tl">
                    <a:srgbClr val="000000"/>
                  </a:outerShdw>
                </a:effectLst>
                <a:cs typeface="Times New Roman" panose="02020603050405020304" pitchFamily="18" charset="0"/>
              </a:rPr>
              <a:t>25</a:t>
            </a:r>
            <a:r>
              <a:rPr lang="ar-SY" altLang="en-US" sz="3200" b="1">
                <a:effectLst>
                  <a:outerShdw blurRad="38100" dist="38100" dir="2700000" algn="tl">
                    <a:srgbClr val="000000"/>
                  </a:outerShdw>
                </a:effectLst>
                <a:cs typeface="Times New Roman" panose="02020603050405020304" pitchFamily="18" charset="0"/>
              </a:rPr>
              <a:t> </a:t>
            </a:r>
            <a:r>
              <a:rPr lang="ar-SA" altLang="en-US" sz="3200" b="1">
                <a:effectLst>
                  <a:outerShdw blurRad="38100" dist="38100" dir="2700000" algn="tl">
                    <a:srgbClr val="000000"/>
                  </a:outerShdw>
                </a:effectLst>
                <a:cs typeface="Times New Roman" panose="02020603050405020304" pitchFamily="18" charset="0"/>
              </a:rPr>
              <a:t>مل</a:t>
            </a:r>
            <a:r>
              <a:rPr lang="ar-SA" altLang="en-US" sz="3200">
                <a:cs typeface="Times New Roman" panose="02020603050405020304" pitchFamily="18" charset="0"/>
              </a:rPr>
              <a:t> ماء مقطر درجة حرارته</a:t>
            </a:r>
            <a:r>
              <a:rPr lang="ar-SA" altLang="en-US" sz="3200" b="1">
                <a:effectLst>
                  <a:outerShdw blurRad="38100" dist="38100" dir="2700000" algn="tl">
                    <a:srgbClr val="000000"/>
                  </a:outerShdw>
                </a:effectLst>
                <a:cs typeface="Times New Roman" panose="02020603050405020304" pitchFamily="18" charset="0"/>
              </a:rPr>
              <a:t> 20</a:t>
            </a:r>
            <a:r>
              <a:rPr lang="ar-SA" altLang="en-US" sz="3200">
                <a:effectLst>
                  <a:outerShdw blurRad="38100" dist="38100" dir="2700000" algn="tl">
                    <a:srgbClr val="000000"/>
                  </a:outerShdw>
                </a:effectLst>
                <a:cs typeface="Times New Roman" panose="02020603050405020304" pitchFamily="18" charset="0"/>
              </a:rPr>
              <a:t>º</a:t>
            </a:r>
            <a:r>
              <a:rPr lang="ar-SA" altLang="en-US" sz="3200" b="1">
                <a:effectLst>
                  <a:outerShdw blurRad="38100" dist="38100" dir="2700000" algn="tl">
                    <a:srgbClr val="000000"/>
                  </a:outerShdw>
                </a:effectLst>
                <a:cs typeface="Times New Roman" panose="02020603050405020304" pitchFamily="18" charset="0"/>
              </a:rPr>
              <a:t> م</a:t>
            </a:r>
            <a:r>
              <a:rPr lang="ar-SA" altLang="en-US" sz="3200">
                <a:cs typeface="Times New Roman" panose="02020603050405020304" pitchFamily="18" charset="0"/>
              </a:rPr>
              <a:t> ، يتم إغلاق الأنبوب بالغطاء المطاطي الخاص و نهز الأنبوب بشكل عنيف  </a:t>
            </a:r>
            <a:r>
              <a:rPr lang="ar-SA" altLang="en-US" sz="3200" b="1">
                <a:effectLst>
                  <a:outerShdw blurRad="38100" dist="38100" dir="2700000" algn="tl">
                    <a:srgbClr val="000000"/>
                  </a:outerShdw>
                </a:effectLst>
                <a:cs typeface="Times New Roman" panose="02020603050405020304" pitchFamily="18" charset="0"/>
              </a:rPr>
              <a:t>20- 30 </a:t>
            </a:r>
            <a:r>
              <a:rPr lang="ar-SA" altLang="en-US" sz="3200">
                <a:cs typeface="Times New Roman" panose="02020603050405020304" pitchFamily="18" charset="0"/>
              </a:rPr>
              <a:t> </a:t>
            </a:r>
            <a:r>
              <a:rPr lang="ar-SA" altLang="en-US" sz="3200" b="1">
                <a:effectLst>
                  <a:outerShdw blurRad="38100" dist="38100" dir="2700000" algn="tl">
                    <a:srgbClr val="000000"/>
                  </a:outerShdw>
                </a:effectLst>
                <a:cs typeface="Times New Roman" panose="02020603050405020304" pitchFamily="18" charset="0"/>
              </a:rPr>
              <a:t>مرة</a:t>
            </a:r>
            <a:r>
              <a:rPr lang="ar-SA" altLang="en-US" sz="3200">
                <a:cs typeface="Times New Roman" panose="02020603050405020304" pitchFamily="18" charset="0"/>
              </a:rPr>
              <a:t> للحصول على معلق متجانس، نرفع الغطاء المطاطـي ونضع الخـلاط ضمن الأنبوب ويتم وضع الأنبوب في جهاز التسخين في المكان المحدد له،  و نسحب رأس الجهاز إلى الأمام و عندهـا يبدأ الخطاف بحركتــه العلويـة السفلية ساحبا" الخلاط وتتم هذه الحركة </a:t>
            </a:r>
            <a:r>
              <a:rPr lang="ar-SA" altLang="en-US" sz="3200" b="1">
                <a:effectLst>
                  <a:outerShdw blurRad="38100" dist="38100" dir="2700000" algn="tl">
                    <a:srgbClr val="000000"/>
                  </a:outerShdw>
                </a:effectLst>
                <a:cs typeface="Times New Roman" panose="02020603050405020304" pitchFamily="18" charset="0"/>
              </a:rPr>
              <a:t>55 ثانية</a:t>
            </a:r>
            <a:r>
              <a:rPr lang="ar-SA" altLang="en-US" sz="3200">
                <a:cs typeface="Times New Roman" panose="02020603050405020304" pitchFamily="18" charset="0"/>
              </a:rPr>
              <a:t> بعدها يترك الخطاف الخلاط في الوضعـية العـلوية ساقطا" تحت تأثير ثقـله وعـند وصوله إلى قعر الأنبوب يكون زمن السقوط هو الزمن الكلي محسوبا" منذ وضع الأنبوب في الجهاز وسحب رأس الجهاز إلى الأمام .</a:t>
            </a:r>
          </a:p>
          <a:p>
            <a:endParaRPr lang="ar-SA" altLang="en-US" sz="32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6146">
                                            <p:txEl>
                                              <p:pRg st="0" end="0"/>
                                            </p:txEl>
                                          </p:spTgt>
                                        </p:tgtEl>
                                        <p:attrNameLst>
                                          <p:attrName>style.visibility</p:attrName>
                                        </p:attrNameLst>
                                      </p:cBhvr>
                                      <p:to>
                                        <p:strVal val="visible"/>
                                      </p:to>
                                    </p:set>
                                    <p:animEffect transition="in" filter="slide(fromTop)">
                                      <p:cBhvr>
                                        <p:cTn id="7" dur="500"/>
                                        <p:tgtEl>
                                          <p:spTgt spid="614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6146">
                                            <p:txEl>
                                              <p:pRg st="1" end="1"/>
                                            </p:txEl>
                                          </p:spTgt>
                                        </p:tgtEl>
                                        <p:attrNameLst>
                                          <p:attrName>style.visibility</p:attrName>
                                        </p:attrNameLst>
                                      </p:cBhvr>
                                      <p:to>
                                        <p:strVal val="visible"/>
                                      </p:to>
                                    </p:set>
                                    <p:animEffect transition="in" filter="slide(fromTop)">
                                      <p:cBhvr>
                                        <p:cTn id="12" dur="500"/>
                                        <p:tgtEl>
                                          <p:spTgt spid="614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DB62AB6F-9F0D-85C3-0FE5-D3E0D59DD877}"/>
              </a:ext>
            </a:extLst>
          </p:cNvPr>
          <p:cNvSpPr>
            <a:spLocks noChangeArrowheads="1"/>
          </p:cNvSpPr>
          <p:nvPr/>
        </p:nvSpPr>
        <p:spPr bwMode="auto">
          <a:xfrm>
            <a:off x="0" y="304800"/>
            <a:ext cx="9144000" cy="668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ar-SA" altLang="en-US" sz="3600" b="1">
                <a:solidFill>
                  <a:srgbClr val="FF00FF"/>
                </a:solidFill>
                <a:effectLst>
                  <a:outerShdw blurRad="38100" dist="38100" dir="2700000" algn="tl">
                    <a:srgbClr val="000000"/>
                  </a:outerShdw>
                </a:effectLst>
                <a:cs typeface="Times New Roman" panose="02020603050405020304" pitchFamily="18" charset="0"/>
              </a:rPr>
              <a:t>● ملاحظات : </a:t>
            </a:r>
            <a:endParaRPr lang="ar-SA" altLang="en-US" sz="3600">
              <a:cs typeface="Times New Roman" panose="02020603050405020304" pitchFamily="18" charset="0"/>
            </a:endParaRPr>
          </a:p>
          <a:p>
            <a:pPr eaLnBrk="0" hangingPunct="0"/>
            <a:r>
              <a:rPr lang="en-US" altLang="en-US" sz="3600">
                <a:cs typeface="Times New Roman" panose="02020603050405020304" pitchFamily="18" charset="0"/>
              </a:rPr>
              <a:t>● </a:t>
            </a:r>
            <a:r>
              <a:rPr lang="ar-SA" altLang="en-US" sz="3600">
                <a:cs typeface="Times New Roman" panose="02020603050405020304" pitchFamily="18" charset="0"/>
              </a:rPr>
              <a:t>يتعلق محتوى الحبوب من</a:t>
            </a:r>
            <a:r>
              <a:rPr lang="en-US" altLang="en-US" sz="3600">
                <a:cs typeface="Times New Roman" panose="02020603050405020304" pitchFamily="18" charset="0"/>
              </a:rPr>
              <a:t> -α</a:t>
            </a:r>
            <a:r>
              <a:rPr lang="ar-SA" altLang="en-US" sz="3600">
                <a:cs typeface="Times New Roman" panose="02020603050405020304" pitchFamily="18" charset="0"/>
              </a:rPr>
              <a:t>أميلاز بنوع القمح و ظروف الإنبات.</a:t>
            </a:r>
          </a:p>
          <a:p>
            <a:pPr eaLnBrk="0" hangingPunct="0"/>
            <a:r>
              <a:rPr lang="en-US" altLang="en-US" sz="3600">
                <a:cs typeface="Times New Roman" panose="02020603050405020304" pitchFamily="18" charset="0"/>
              </a:rPr>
              <a:t>●</a:t>
            </a:r>
            <a:r>
              <a:rPr lang="ar-SA" altLang="en-US" sz="3600">
                <a:cs typeface="Times New Roman" panose="02020603050405020304" pitchFamily="18" charset="0"/>
              </a:rPr>
              <a:t>رقم السقوط</a:t>
            </a:r>
            <a:r>
              <a:rPr lang="en-US" altLang="en-US" sz="3600">
                <a:cs typeface="Times New Roman" panose="02020603050405020304" pitchFamily="18" charset="0"/>
              </a:rPr>
              <a:t> </a:t>
            </a:r>
            <a:r>
              <a:rPr lang="ar-SA" altLang="en-US" sz="3600">
                <a:cs typeface="Times New Roman" panose="02020603050405020304" pitchFamily="18" charset="0"/>
              </a:rPr>
              <a:t>:</a:t>
            </a:r>
            <a:r>
              <a:rPr lang="ar-SA" altLang="en-US" sz="3600" b="1">
                <a:effectLst>
                  <a:outerShdw blurRad="38100" dist="38100" dir="2700000" algn="tl">
                    <a:srgbClr val="000000"/>
                  </a:outerShdw>
                </a:effectLst>
                <a:cs typeface="Times New Roman" panose="02020603050405020304" pitchFamily="18" charset="0"/>
              </a:rPr>
              <a:t> 25  </a:t>
            </a:r>
            <a:r>
              <a:rPr lang="en-US" altLang="en-US" sz="3600">
                <a:effectLst>
                  <a:outerShdw blurRad="38100" dist="38100" dir="2700000" algn="tl">
                    <a:srgbClr val="000000"/>
                  </a:outerShdw>
                </a:effectLst>
                <a:cs typeface="Times New Roman" panose="02020603050405020304" pitchFamily="18" charset="0"/>
              </a:rPr>
              <a:t>±</a:t>
            </a:r>
            <a:r>
              <a:rPr lang="ar-SY" altLang="en-US" sz="3600" b="1">
                <a:effectLst>
                  <a:outerShdw blurRad="38100" dist="38100" dir="2700000" algn="tl">
                    <a:srgbClr val="000000"/>
                  </a:outerShdw>
                </a:effectLst>
                <a:cs typeface="Times New Roman" panose="02020603050405020304" pitchFamily="18" charset="0"/>
              </a:rPr>
              <a:t>  250 </a:t>
            </a:r>
            <a:r>
              <a:rPr lang="ar-SA" altLang="en-US" sz="3600" b="1">
                <a:effectLst>
                  <a:outerShdw blurRad="38100" dist="38100" dir="2700000" algn="tl">
                    <a:srgbClr val="000000"/>
                  </a:outerShdw>
                </a:effectLst>
                <a:cs typeface="Times New Roman" panose="02020603050405020304" pitchFamily="18" charset="0"/>
              </a:rPr>
              <a:t>ثانية</a:t>
            </a:r>
            <a:r>
              <a:rPr lang="ar-SA" altLang="en-US" sz="3600">
                <a:cs typeface="Times New Roman" panose="02020603050405020304" pitchFamily="18" charset="0"/>
              </a:rPr>
              <a:t>   فعالية </a:t>
            </a:r>
            <a:r>
              <a:rPr lang="en-US" altLang="en-US" sz="3600">
                <a:cs typeface="Times New Roman" panose="02020603050405020304" pitchFamily="18" charset="0"/>
              </a:rPr>
              <a:t>α</a:t>
            </a:r>
            <a:r>
              <a:rPr lang="ar-SA" altLang="en-US" sz="3600">
                <a:cs typeface="Times New Roman" panose="02020603050405020304" pitchFamily="18" charset="0"/>
              </a:rPr>
              <a:t>- أميلاز طبيعية </a:t>
            </a:r>
          </a:p>
          <a:p>
            <a:pPr eaLnBrk="0" hangingPunct="0"/>
            <a:r>
              <a:rPr lang="ar-SA" altLang="en-US" sz="3600">
                <a:cs typeface="Times New Roman" panose="02020603050405020304" pitchFamily="18" charset="0"/>
              </a:rPr>
              <a:t>                       </a:t>
            </a:r>
            <a:r>
              <a:rPr lang="ar-SA" altLang="en-US" sz="3600" b="1">
                <a:effectLst>
                  <a:outerShdw blurRad="38100" dist="38100" dir="2700000" algn="tl">
                    <a:srgbClr val="000000"/>
                  </a:outerShdw>
                </a:effectLst>
                <a:cs typeface="Times New Roman" panose="02020603050405020304" pitchFamily="18" charset="0"/>
              </a:rPr>
              <a:t>&lt;  150    ثانية</a:t>
            </a:r>
            <a:r>
              <a:rPr lang="ar-SA" altLang="en-US" sz="3600">
                <a:cs typeface="Times New Roman" panose="02020603050405020304" pitchFamily="18" charset="0"/>
              </a:rPr>
              <a:t>  فعالية عالية لـ </a:t>
            </a:r>
            <a:r>
              <a:rPr lang="en-US" altLang="en-US" sz="3600">
                <a:cs typeface="Times New Roman" panose="02020603050405020304" pitchFamily="18" charset="0"/>
              </a:rPr>
              <a:t> -α</a:t>
            </a:r>
            <a:r>
              <a:rPr lang="ar-SA" altLang="en-US" sz="3600">
                <a:cs typeface="Times New Roman" panose="02020603050405020304" pitchFamily="18" charset="0"/>
              </a:rPr>
              <a:t>ميلاز.</a:t>
            </a:r>
          </a:p>
          <a:p>
            <a:pPr eaLnBrk="0" hangingPunct="0"/>
            <a:r>
              <a:rPr lang="ar-SA" altLang="en-US" sz="3600" b="1">
                <a:effectLst>
                  <a:outerShdw blurRad="38100" dist="38100" dir="2700000" algn="tl">
                    <a:srgbClr val="000000"/>
                  </a:outerShdw>
                </a:effectLst>
                <a:cs typeface="Times New Roman" panose="02020603050405020304" pitchFamily="18" charset="0"/>
              </a:rPr>
              <a:t>                       &gt;  </a:t>
            </a:r>
            <a:r>
              <a:rPr lang="en-US" altLang="en-US" sz="3600" b="1">
                <a:effectLst>
                  <a:outerShdw blurRad="38100" dist="38100" dir="2700000" algn="tl">
                    <a:srgbClr val="000000"/>
                  </a:outerShdw>
                </a:effectLst>
                <a:cs typeface="Times New Roman" panose="02020603050405020304" pitchFamily="18" charset="0"/>
              </a:rPr>
              <a:t>0</a:t>
            </a:r>
            <a:r>
              <a:rPr lang="ar-SY" altLang="en-US" sz="3600" b="1">
                <a:effectLst>
                  <a:outerShdw blurRad="38100" dist="38100" dir="2700000" algn="tl">
                    <a:srgbClr val="000000"/>
                  </a:outerShdw>
                </a:effectLst>
                <a:cs typeface="Times New Roman" panose="02020603050405020304" pitchFamily="18" charset="0"/>
              </a:rPr>
              <a:t>35    </a:t>
            </a:r>
            <a:r>
              <a:rPr lang="ar-SA" altLang="en-US" sz="3600" b="1">
                <a:effectLst>
                  <a:outerShdw blurRad="38100" dist="38100" dir="2700000" algn="tl">
                    <a:srgbClr val="000000"/>
                  </a:outerShdw>
                </a:effectLst>
                <a:cs typeface="Times New Roman" panose="02020603050405020304" pitchFamily="18" charset="0"/>
              </a:rPr>
              <a:t>ثانية</a:t>
            </a:r>
            <a:r>
              <a:rPr lang="ar-SA" altLang="en-US" sz="3600">
                <a:cs typeface="Times New Roman" panose="02020603050405020304" pitchFamily="18" charset="0"/>
              </a:rPr>
              <a:t>  فعالية منخفضة لـ </a:t>
            </a:r>
            <a:r>
              <a:rPr lang="en-US" altLang="en-US" sz="3600">
                <a:cs typeface="Times New Roman" panose="02020603050405020304" pitchFamily="18" charset="0"/>
              </a:rPr>
              <a:t>α</a:t>
            </a:r>
            <a:r>
              <a:rPr lang="ar-SA" altLang="en-US" sz="3600">
                <a:cs typeface="Times New Roman" panose="02020603050405020304" pitchFamily="18" charset="0"/>
              </a:rPr>
              <a:t>أميلاز.</a:t>
            </a:r>
          </a:p>
          <a:p>
            <a:pPr eaLnBrk="0" hangingPunct="0"/>
            <a:r>
              <a:rPr lang="ar-SA" altLang="en-US" sz="3600">
                <a:cs typeface="Times New Roman" panose="02020603050405020304" pitchFamily="18" charset="0"/>
              </a:rPr>
              <a:t> </a:t>
            </a:r>
          </a:p>
          <a:p>
            <a:pPr eaLnBrk="0" hangingPunct="0"/>
            <a:r>
              <a:rPr lang="en-US" altLang="en-US" sz="3600">
                <a:cs typeface="Times New Roman" panose="02020603050405020304" pitchFamily="18" charset="0"/>
              </a:rPr>
              <a:t>● </a:t>
            </a:r>
            <a:r>
              <a:rPr lang="ar-SA" altLang="en-US" sz="3600">
                <a:cs typeface="Times New Roman" panose="02020603050405020304" pitchFamily="18" charset="0"/>
              </a:rPr>
              <a:t>يطبق هذا الاختبار على الحبوب والدقيق وبعض المنتجات الحاوية على النشاء عن طريق تحويل رقم السقوط إلى رقـم التسيل </a:t>
            </a:r>
            <a:r>
              <a:rPr lang="en-US" altLang="en-US" sz="3600">
                <a:effectLst>
                  <a:outerShdw blurRad="38100" dist="38100" dir="2700000" algn="tl">
                    <a:srgbClr val="000000"/>
                  </a:outerShdw>
                </a:effectLst>
                <a:cs typeface="Times New Roman" panose="02020603050405020304" pitchFamily="18" charset="0"/>
              </a:rPr>
              <a:t>Liquefaction  Number</a:t>
            </a:r>
            <a:r>
              <a:rPr lang="ar-SY" altLang="en-US" sz="3600" b="1">
                <a:effectLst>
                  <a:outerShdw blurRad="38100" dist="38100" dir="2700000" algn="tl">
                    <a:srgbClr val="000000"/>
                  </a:outerShdw>
                </a:effectLst>
                <a:cs typeface="Times New Roman" panose="02020603050405020304" pitchFamily="18" charset="0"/>
              </a:rPr>
              <a:t>  </a:t>
            </a:r>
            <a:r>
              <a:rPr lang="ar-SA" altLang="en-US" sz="3600">
                <a:cs typeface="Times New Roman" panose="02020603050405020304" pitchFamily="18" charset="0"/>
              </a:rPr>
              <a:t>لإتاحة إجراء المزائج المرغوبة للوصول إلى رقم السقوط المرغوب.</a:t>
            </a:r>
          </a:p>
          <a:p>
            <a:pPr algn="l" rtl="0" eaLnBrk="0" hangingPunct="0"/>
            <a:endParaRPr lang="ar-SA" altLang="en-US" sz="36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7170">
                                            <p:txEl>
                                              <p:pRg st="0" end="0"/>
                                            </p:txEl>
                                          </p:spTgt>
                                        </p:tgtEl>
                                        <p:attrNameLst>
                                          <p:attrName>style.visibility</p:attrName>
                                        </p:attrNameLst>
                                      </p:cBhvr>
                                      <p:to>
                                        <p:strVal val="visible"/>
                                      </p:to>
                                    </p:set>
                                    <p:anim calcmode="lin" valueType="num">
                                      <p:cBhvr>
                                        <p:cTn id="7" dur="1000" fill="hold"/>
                                        <p:tgtEl>
                                          <p:spTgt spid="7170">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7170">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7170">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7170">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7170">
                                            <p:txEl>
                                              <p:pRg st="1" end="1"/>
                                            </p:txEl>
                                          </p:spTgt>
                                        </p:tgtEl>
                                        <p:attrNameLst>
                                          <p:attrName>style.visibility</p:attrName>
                                        </p:attrNameLst>
                                      </p:cBhvr>
                                      <p:to>
                                        <p:strVal val="visible"/>
                                      </p:to>
                                    </p:set>
                                    <p:anim calcmode="lin" valueType="num">
                                      <p:cBhvr>
                                        <p:cTn id="15" dur="1000" fill="hold"/>
                                        <p:tgtEl>
                                          <p:spTgt spid="7170">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7170">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7170">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7170">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7170">
                                            <p:txEl>
                                              <p:pRg st="2" end="2"/>
                                            </p:txEl>
                                          </p:spTgt>
                                        </p:tgtEl>
                                        <p:attrNameLst>
                                          <p:attrName>style.visibility</p:attrName>
                                        </p:attrNameLst>
                                      </p:cBhvr>
                                      <p:to>
                                        <p:strVal val="visible"/>
                                      </p:to>
                                    </p:set>
                                    <p:anim calcmode="lin" valueType="num">
                                      <p:cBhvr>
                                        <p:cTn id="23" dur="1000" fill="hold"/>
                                        <p:tgtEl>
                                          <p:spTgt spid="7170">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7170">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7170">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7170">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5" presetClass="entr" presetSubtype="0" fill="hold" grpId="0" nodeType="clickEffect">
                                  <p:stCondLst>
                                    <p:cond delay="0"/>
                                  </p:stCondLst>
                                  <p:childTnLst>
                                    <p:set>
                                      <p:cBhvr>
                                        <p:cTn id="30" dur="1" fill="hold">
                                          <p:stCondLst>
                                            <p:cond delay="0"/>
                                          </p:stCondLst>
                                        </p:cTn>
                                        <p:tgtEl>
                                          <p:spTgt spid="7170">
                                            <p:txEl>
                                              <p:pRg st="3" end="3"/>
                                            </p:txEl>
                                          </p:spTgt>
                                        </p:tgtEl>
                                        <p:attrNameLst>
                                          <p:attrName>style.visibility</p:attrName>
                                        </p:attrNameLst>
                                      </p:cBhvr>
                                      <p:to>
                                        <p:strVal val="visible"/>
                                      </p:to>
                                    </p:set>
                                    <p:anim calcmode="lin" valueType="num">
                                      <p:cBhvr>
                                        <p:cTn id="31" dur="1000" fill="hold"/>
                                        <p:tgtEl>
                                          <p:spTgt spid="7170">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7170">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7170">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4" dur="1000" fill="hold"/>
                                        <p:tgtEl>
                                          <p:spTgt spid="7170">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15" presetClass="entr" presetSubtype="0" fill="hold" grpId="0" nodeType="clickEffect">
                                  <p:stCondLst>
                                    <p:cond delay="0"/>
                                  </p:stCondLst>
                                  <p:childTnLst>
                                    <p:set>
                                      <p:cBhvr>
                                        <p:cTn id="38" dur="1" fill="hold">
                                          <p:stCondLst>
                                            <p:cond delay="0"/>
                                          </p:stCondLst>
                                        </p:cTn>
                                        <p:tgtEl>
                                          <p:spTgt spid="7170">
                                            <p:txEl>
                                              <p:pRg st="4" end="4"/>
                                            </p:txEl>
                                          </p:spTgt>
                                        </p:tgtEl>
                                        <p:attrNameLst>
                                          <p:attrName>style.visibility</p:attrName>
                                        </p:attrNameLst>
                                      </p:cBhvr>
                                      <p:to>
                                        <p:strVal val="visible"/>
                                      </p:to>
                                    </p:set>
                                    <p:anim calcmode="lin" valueType="num">
                                      <p:cBhvr>
                                        <p:cTn id="39" dur="1000" fill="hold"/>
                                        <p:tgtEl>
                                          <p:spTgt spid="7170">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7170">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7170">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42" dur="1000" fill="hold"/>
                                        <p:tgtEl>
                                          <p:spTgt spid="7170">
                                            <p:txEl>
                                              <p:pRg st="4" end="4"/>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15" presetClass="entr" presetSubtype="0" fill="hold" grpId="0" nodeType="clickEffect">
                                  <p:stCondLst>
                                    <p:cond delay="0"/>
                                  </p:stCondLst>
                                  <p:childTnLst>
                                    <p:set>
                                      <p:cBhvr>
                                        <p:cTn id="46" dur="1" fill="hold">
                                          <p:stCondLst>
                                            <p:cond delay="0"/>
                                          </p:stCondLst>
                                        </p:cTn>
                                        <p:tgtEl>
                                          <p:spTgt spid="7170">
                                            <p:txEl>
                                              <p:pRg st="5" end="5"/>
                                            </p:txEl>
                                          </p:spTgt>
                                        </p:tgtEl>
                                        <p:attrNameLst>
                                          <p:attrName>style.visibility</p:attrName>
                                        </p:attrNameLst>
                                      </p:cBhvr>
                                      <p:to>
                                        <p:strVal val="visible"/>
                                      </p:to>
                                    </p:set>
                                    <p:anim calcmode="lin" valueType="num">
                                      <p:cBhvr>
                                        <p:cTn id="47" dur="1000" fill="hold"/>
                                        <p:tgtEl>
                                          <p:spTgt spid="7170">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7170">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7170">
                                            <p:txEl>
                                              <p:pRg st="5" end="5"/>
                                            </p:txEl>
                                          </p:spTgt>
                                        </p:tgtEl>
                                        <p:attrNameLst>
                                          <p:attrName>ppt_x</p:attrName>
                                        </p:attrNameLst>
                                      </p:cBhvr>
                                      <p:tavLst>
                                        <p:tav tm="0" fmla="#ppt_x+(cos(-2*pi*(1-$))*-#ppt_x-sin(-2*pi*(1-$))*(1-#ppt_y))*(1-$)">
                                          <p:val>
                                            <p:fltVal val="0"/>
                                          </p:val>
                                        </p:tav>
                                        <p:tav tm="100000">
                                          <p:val>
                                            <p:fltVal val="1"/>
                                          </p:val>
                                        </p:tav>
                                      </p:tavLst>
                                    </p:anim>
                                    <p:anim calcmode="lin" valueType="num">
                                      <p:cBhvr>
                                        <p:cTn id="50" dur="1000" fill="hold"/>
                                        <p:tgtEl>
                                          <p:spTgt spid="7170">
                                            <p:txEl>
                                              <p:pRg st="5" end="5"/>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15" presetClass="entr" presetSubtype="0" fill="hold" grpId="0" nodeType="clickEffect">
                                  <p:stCondLst>
                                    <p:cond delay="0"/>
                                  </p:stCondLst>
                                  <p:childTnLst>
                                    <p:set>
                                      <p:cBhvr>
                                        <p:cTn id="54" dur="1" fill="hold">
                                          <p:stCondLst>
                                            <p:cond delay="0"/>
                                          </p:stCondLst>
                                        </p:cTn>
                                        <p:tgtEl>
                                          <p:spTgt spid="7170">
                                            <p:txEl>
                                              <p:pRg st="6" end="6"/>
                                            </p:txEl>
                                          </p:spTgt>
                                        </p:tgtEl>
                                        <p:attrNameLst>
                                          <p:attrName>style.visibility</p:attrName>
                                        </p:attrNameLst>
                                      </p:cBhvr>
                                      <p:to>
                                        <p:strVal val="visible"/>
                                      </p:to>
                                    </p:set>
                                    <p:anim calcmode="lin" valueType="num">
                                      <p:cBhvr>
                                        <p:cTn id="55" dur="1000" fill="hold"/>
                                        <p:tgtEl>
                                          <p:spTgt spid="7170">
                                            <p:txEl>
                                              <p:pRg st="6" end="6"/>
                                            </p:txEl>
                                          </p:spTgt>
                                        </p:tgtEl>
                                        <p:attrNameLst>
                                          <p:attrName>ppt_w</p:attrName>
                                        </p:attrNameLst>
                                      </p:cBhvr>
                                      <p:tavLst>
                                        <p:tav tm="0">
                                          <p:val>
                                            <p:fltVal val="0"/>
                                          </p:val>
                                        </p:tav>
                                        <p:tav tm="100000">
                                          <p:val>
                                            <p:strVal val="#ppt_w"/>
                                          </p:val>
                                        </p:tav>
                                      </p:tavLst>
                                    </p:anim>
                                    <p:anim calcmode="lin" valueType="num">
                                      <p:cBhvr>
                                        <p:cTn id="56" dur="1000" fill="hold"/>
                                        <p:tgtEl>
                                          <p:spTgt spid="7170">
                                            <p:txEl>
                                              <p:pRg st="6" end="6"/>
                                            </p:txEl>
                                          </p:spTgt>
                                        </p:tgtEl>
                                        <p:attrNameLst>
                                          <p:attrName>ppt_h</p:attrName>
                                        </p:attrNameLst>
                                      </p:cBhvr>
                                      <p:tavLst>
                                        <p:tav tm="0">
                                          <p:val>
                                            <p:fltVal val="0"/>
                                          </p:val>
                                        </p:tav>
                                        <p:tav tm="100000">
                                          <p:val>
                                            <p:strVal val="#ppt_h"/>
                                          </p:val>
                                        </p:tav>
                                      </p:tavLst>
                                    </p:anim>
                                    <p:anim calcmode="lin" valueType="num">
                                      <p:cBhvr>
                                        <p:cTn id="57" dur="1000" fill="hold"/>
                                        <p:tgtEl>
                                          <p:spTgt spid="7170">
                                            <p:txEl>
                                              <p:pRg st="6" end="6"/>
                                            </p:txEl>
                                          </p:spTgt>
                                        </p:tgtEl>
                                        <p:attrNameLst>
                                          <p:attrName>ppt_x</p:attrName>
                                        </p:attrNameLst>
                                      </p:cBhvr>
                                      <p:tavLst>
                                        <p:tav tm="0" fmla="#ppt_x+(cos(-2*pi*(1-$))*-#ppt_x-sin(-2*pi*(1-$))*(1-#ppt_y))*(1-$)">
                                          <p:val>
                                            <p:fltVal val="0"/>
                                          </p:val>
                                        </p:tav>
                                        <p:tav tm="100000">
                                          <p:val>
                                            <p:fltVal val="1"/>
                                          </p:val>
                                        </p:tav>
                                      </p:tavLst>
                                    </p:anim>
                                    <p:anim calcmode="lin" valueType="num">
                                      <p:cBhvr>
                                        <p:cTn id="58" dur="1000" fill="hold"/>
                                        <p:tgtEl>
                                          <p:spTgt spid="7170">
                                            <p:txEl>
                                              <p:pRg st="6" end="6"/>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0CCC7D42-CDB4-D847-E072-79E04EA60011}"/>
              </a:ext>
            </a:extLst>
          </p:cNvPr>
          <p:cNvSpPr>
            <a:spLocks noChangeArrowheads="1"/>
          </p:cNvSpPr>
          <p:nvPr/>
        </p:nvSpPr>
        <p:spPr bwMode="auto">
          <a:xfrm>
            <a:off x="0" y="0"/>
            <a:ext cx="8915400" cy="7232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ar-SA" altLang="en-US" sz="3600">
              <a:cs typeface="Times New Roman" panose="02020603050405020304" pitchFamily="18" charset="0"/>
            </a:endParaRPr>
          </a:p>
          <a:p>
            <a:r>
              <a:rPr lang="ar-SA" altLang="en-US" sz="3600">
                <a:cs typeface="Times New Roman" panose="02020603050405020304" pitchFamily="18" charset="0"/>
              </a:rPr>
              <a:t>فالعلاقة بين رقم السقوط وفعالية </a:t>
            </a:r>
            <a:r>
              <a:rPr lang="en-US" altLang="en-US" sz="3600">
                <a:cs typeface="Times New Roman" panose="02020603050405020304" pitchFamily="18" charset="0"/>
              </a:rPr>
              <a:t>α</a:t>
            </a:r>
            <a:r>
              <a:rPr lang="ar-SA" altLang="en-US" sz="3600">
                <a:cs typeface="Times New Roman" panose="02020603050405020304" pitchFamily="18" charset="0"/>
              </a:rPr>
              <a:t>- أميلاز هي علاقة غير خطية أما العلاقة بين رقم التسيل (التميع) وفعالية </a:t>
            </a:r>
            <a:r>
              <a:rPr lang="en-US" altLang="en-US" sz="3600">
                <a:cs typeface="Times New Roman" panose="02020603050405020304" pitchFamily="18" charset="0"/>
              </a:rPr>
              <a:t>α</a:t>
            </a:r>
            <a:r>
              <a:rPr lang="ar-SA" altLang="en-US" sz="3600">
                <a:cs typeface="Times New Roman" panose="02020603050405020304" pitchFamily="18" charset="0"/>
              </a:rPr>
              <a:t>- أميلاز </a:t>
            </a:r>
          </a:p>
          <a:p>
            <a:r>
              <a:rPr lang="ar-SA" altLang="en-US" sz="3600">
                <a:cs typeface="Times New Roman" panose="02020603050405020304" pitchFamily="18" charset="0"/>
              </a:rPr>
              <a:t>هي علاقة خطية.</a:t>
            </a:r>
          </a:p>
          <a:p>
            <a:pPr eaLnBrk="0" hangingPunct="0"/>
            <a:r>
              <a:rPr lang="ar-SA" altLang="en-US" sz="3600">
                <a:cs typeface="Times New Roman" panose="02020603050405020304" pitchFamily="18" charset="0"/>
              </a:rPr>
              <a:t> </a:t>
            </a:r>
          </a:p>
          <a:p>
            <a:pPr eaLnBrk="0" hangingPunct="0"/>
            <a:r>
              <a:rPr lang="ar-SA" altLang="en-US" sz="3600" b="1">
                <a:solidFill>
                  <a:srgbClr val="FF99FF"/>
                </a:solidFill>
                <a:effectLst>
                  <a:outerShdw blurRad="38100" dist="38100" dir="2700000" algn="tl">
                    <a:srgbClr val="000000"/>
                  </a:outerShdw>
                </a:effectLst>
                <a:cs typeface="Times New Roman" panose="02020603050405020304" pitchFamily="18" charset="0"/>
              </a:rPr>
              <a:t>رقم التسيل</a:t>
            </a:r>
            <a:r>
              <a:rPr lang="ar-SA" altLang="en-US" sz="3600" b="1">
                <a:effectLst>
                  <a:outerShdw blurRad="38100" dist="38100" dir="2700000" algn="tl">
                    <a:srgbClr val="000000"/>
                  </a:outerShdw>
                </a:effectLst>
                <a:cs typeface="Times New Roman" panose="02020603050405020304" pitchFamily="18" charset="0"/>
              </a:rPr>
              <a:t> =</a:t>
            </a:r>
            <a:r>
              <a:rPr lang="en-US" altLang="en-US" sz="3600" b="1">
                <a:effectLst>
                  <a:outerShdw blurRad="38100" dist="38100" dir="2700000" algn="tl">
                    <a:srgbClr val="000000"/>
                  </a:outerShdw>
                </a:effectLst>
                <a:cs typeface="Times New Roman" panose="02020603050405020304" pitchFamily="18" charset="0"/>
              </a:rPr>
              <a:t>6000</a:t>
            </a:r>
            <a:r>
              <a:rPr lang="ar-SA" altLang="en-US" sz="3600" b="1">
                <a:effectLst>
                  <a:outerShdw blurRad="38100" dist="38100" dir="2700000" algn="tl">
                    <a:srgbClr val="000000"/>
                  </a:outerShdw>
                </a:effectLst>
                <a:cs typeface="Times New Roman" panose="02020603050405020304" pitchFamily="18" charset="0"/>
              </a:rPr>
              <a:t> / ( رقم السقوط  ــ </a:t>
            </a:r>
            <a:r>
              <a:rPr lang="en-US" altLang="en-US" sz="3600" b="1">
                <a:effectLst>
                  <a:outerShdw blurRad="38100" dist="38100" dir="2700000" algn="tl">
                    <a:srgbClr val="000000"/>
                  </a:outerShdw>
                </a:effectLst>
                <a:cs typeface="Times New Roman" panose="02020603050405020304" pitchFamily="18" charset="0"/>
              </a:rPr>
              <a:t>50</a:t>
            </a:r>
            <a:r>
              <a:rPr lang="ar-SA" altLang="en-US" sz="3600" b="1">
                <a:effectLst>
                  <a:outerShdw blurRad="38100" dist="38100" dir="2700000" algn="tl">
                    <a:srgbClr val="000000"/>
                  </a:outerShdw>
                </a:effectLst>
                <a:cs typeface="Times New Roman" panose="02020603050405020304" pitchFamily="18" charset="0"/>
              </a:rPr>
              <a:t>)</a:t>
            </a:r>
            <a:endParaRPr lang="ar-SA" altLang="en-US" sz="3600">
              <a:cs typeface="Times New Roman" panose="02020603050405020304" pitchFamily="18" charset="0"/>
            </a:endParaRPr>
          </a:p>
          <a:p>
            <a:pPr eaLnBrk="0" hangingPunct="0"/>
            <a:r>
              <a:rPr lang="ar-SA" altLang="en-US" sz="3600">
                <a:cs typeface="Times New Roman" panose="02020603050405020304" pitchFamily="18" charset="0"/>
              </a:rPr>
              <a:t>حيث</a:t>
            </a:r>
            <a:r>
              <a:rPr lang="en-US" altLang="en-US" sz="3600">
                <a:cs typeface="Times New Roman" panose="02020603050405020304" pitchFamily="18" charset="0"/>
              </a:rPr>
              <a:t>:</a:t>
            </a:r>
            <a:r>
              <a:rPr lang="ar-SY" altLang="en-US" sz="3600">
                <a:cs typeface="Times New Roman" panose="02020603050405020304" pitchFamily="18" charset="0"/>
              </a:rPr>
              <a:t>   6000   </a:t>
            </a:r>
            <a:r>
              <a:rPr lang="ar-SA" altLang="en-US" sz="3600">
                <a:cs typeface="Times New Roman" panose="02020603050405020304" pitchFamily="18" charset="0"/>
              </a:rPr>
              <a:t>ثابت.</a:t>
            </a:r>
          </a:p>
          <a:p>
            <a:pPr eaLnBrk="0" hangingPunct="0"/>
            <a:r>
              <a:rPr lang="ar-SA" altLang="en-US" sz="3600">
                <a:cs typeface="Times New Roman" panose="02020603050405020304" pitchFamily="18" charset="0"/>
              </a:rPr>
              <a:t>           </a:t>
            </a:r>
            <a:r>
              <a:rPr lang="en-US" altLang="en-US" sz="3600">
                <a:cs typeface="Times New Roman" panose="02020603050405020304" pitchFamily="18" charset="0"/>
              </a:rPr>
              <a:t>50</a:t>
            </a:r>
            <a:r>
              <a:rPr lang="en-US" altLang="en-US" sz="3600">
                <a:effectLst>
                  <a:outerShdw blurRad="38100" dist="38100" dir="2700000" algn="tl">
                    <a:srgbClr val="000000"/>
                  </a:outerShdw>
                </a:effectLst>
                <a:cs typeface="Times New Roman" panose="02020603050405020304" pitchFamily="18" charset="0"/>
              </a:rPr>
              <a:t> </a:t>
            </a:r>
            <a:r>
              <a:rPr lang="en-US" altLang="en-US" sz="3600">
                <a:cs typeface="Times New Roman" panose="02020603050405020304" pitchFamily="18" charset="0"/>
              </a:rPr>
              <a:t> </a:t>
            </a:r>
            <a:r>
              <a:rPr lang="ar-SY" altLang="en-US" sz="3600">
                <a:cs typeface="Times New Roman" panose="02020603050405020304" pitchFamily="18" charset="0"/>
              </a:rPr>
              <a:t>    </a:t>
            </a:r>
            <a:r>
              <a:rPr lang="ar-SA" altLang="en-US" sz="3600">
                <a:cs typeface="Times New Roman" panose="02020603050405020304" pitchFamily="18" charset="0"/>
              </a:rPr>
              <a:t>هو الزمن مقدرا" بالثانية اللازم لتهلم النشاء بشكل كاف.</a:t>
            </a:r>
          </a:p>
          <a:p>
            <a:pPr eaLnBrk="0" hangingPunct="0"/>
            <a:r>
              <a:rPr lang="ar-SA" altLang="en-US" sz="3600">
                <a:cs typeface="Times New Roman" panose="02020603050405020304" pitchFamily="18" charset="0"/>
              </a:rPr>
              <a:t> </a:t>
            </a:r>
          </a:p>
          <a:p>
            <a:pPr eaLnBrk="0" hangingPunct="0"/>
            <a:r>
              <a:rPr lang="en-US" altLang="en-US" sz="3600">
                <a:cs typeface="Times New Roman" panose="02020603050405020304" pitchFamily="18" charset="0"/>
              </a:rPr>
              <a:t>● </a:t>
            </a:r>
            <a:r>
              <a:rPr lang="ar-SA" altLang="en-US" sz="3600">
                <a:cs typeface="Times New Roman" panose="02020603050405020304" pitchFamily="18" charset="0"/>
              </a:rPr>
              <a:t>يجب أن لا تقل كمية القمح المطحونة عن </a:t>
            </a:r>
            <a:r>
              <a:rPr lang="en-US" altLang="en-US" sz="3600">
                <a:cs typeface="Times New Roman" panose="02020603050405020304" pitchFamily="18" charset="0"/>
              </a:rPr>
              <a:t> </a:t>
            </a:r>
            <a:r>
              <a:rPr lang="en-US" altLang="en-US" sz="3600" b="1">
                <a:effectLst>
                  <a:outerShdw blurRad="38100" dist="38100" dir="2700000" algn="tl">
                    <a:srgbClr val="000000"/>
                  </a:outerShdw>
                </a:effectLst>
                <a:cs typeface="Times New Roman" panose="02020603050405020304" pitchFamily="18" charset="0"/>
              </a:rPr>
              <a:t>300</a:t>
            </a:r>
            <a:r>
              <a:rPr lang="ar-SA" altLang="en-US" sz="3600" b="1">
                <a:effectLst>
                  <a:outerShdw blurRad="38100" dist="38100" dir="2700000" algn="tl">
                    <a:srgbClr val="000000"/>
                  </a:outerShdw>
                </a:effectLst>
                <a:cs typeface="Times New Roman" panose="02020603050405020304" pitchFamily="18" charset="0"/>
              </a:rPr>
              <a:t>غ </a:t>
            </a:r>
            <a:r>
              <a:rPr lang="ar-SA" altLang="en-US" sz="3600">
                <a:cs typeface="Times New Roman" panose="02020603050405020304" pitchFamily="18" charset="0"/>
              </a:rPr>
              <a:t>كي لا يكون هناك مجال للخطأ.</a:t>
            </a:r>
          </a:p>
          <a:p>
            <a:pPr algn="l" rtl="0" eaLnBrk="0" hangingPunct="0"/>
            <a:endParaRPr lang="ar-SA" altLang="en-US" sz="36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8194">
                                            <p:txEl>
                                              <p:pRg st="1" end="1"/>
                                            </p:txEl>
                                          </p:spTgt>
                                        </p:tgtEl>
                                        <p:attrNameLst>
                                          <p:attrName>style.visibility</p:attrName>
                                        </p:attrNameLst>
                                      </p:cBhvr>
                                      <p:to>
                                        <p:strVal val="visible"/>
                                      </p:to>
                                    </p:set>
                                    <p:animEffect transition="in" filter="box(out)">
                                      <p:cBhvr>
                                        <p:cTn id="7" dur="500"/>
                                        <p:tgtEl>
                                          <p:spTgt spid="8194">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8194">
                                            <p:txEl>
                                              <p:pRg st="2" end="2"/>
                                            </p:txEl>
                                          </p:spTgt>
                                        </p:tgtEl>
                                        <p:attrNameLst>
                                          <p:attrName>style.visibility</p:attrName>
                                        </p:attrNameLst>
                                      </p:cBhvr>
                                      <p:to>
                                        <p:strVal val="visible"/>
                                      </p:to>
                                    </p:set>
                                    <p:animEffect transition="in" filter="box(out)">
                                      <p:cBhvr>
                                        <p:cTn id="12" dur="500"/>
                                        <p:tgtEl>
                                          <p:spTgt spid="8194">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8194">
                                            <p:txEl>
                                              <p:pRg st="3" end="3"/>
                                            </p:txEl>
                                          </p:spTgt>
                                        </p:tgtEl>
                                        <p:attrNameLst>
                                          <p:attrName>style.visibility</p:attrName>
                                        </p:attrNameLst>
                                      </p:cBhvr>
                                      <p:to>
                                        <p:strVal val="visible"/>
                                      </p:to>
                                    </p:set>
                                    <p:animEffect transition="in" filter="box(out)">
                                      <p:cBhvr>
                                        <p:cTn id="17" dur="500"/>
                                        <p:tgtEl>
                                          <p:spTgt spid="8194">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8194">
                                            <p:txEl>
                                              <p:pRg st="4" end="4"/>
                                            </p:txEl>
                                          </p:spTgt>
                                        </p:tgtEl>
                                        <p:attrNameLst>
                                          <p:attrName>style.visibility</p:attrName>
                                        </p:attrNameLst>
                                      </p:cBhvr>
                                      <p:to>
                                        <p:strVal val="visible"/>
                                      </p:to>
                                    </p:set>
                                    <p:animEffect transition="in" filter="box(out)">
                                      <p:cBhvr>
                                        <p:cTn id="22" dur="500"/>
                                        <p:tgtEl>
                                          <p:spTgt spid="8194">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8194">
                                            <p:txEl>
                                              <p:pRg st="5" end="5"/>
                                            </p:txEl>
                                          </p:spTgt>
                                        </p:tgtEl>
                                        <p:attrNameLst>
                                          <p:attrName>style.visibility</p:attrName>
                                        </p:attrNameLst>
                                      </p:cBhvr>
                                      <p:to>
                                        <p:strVal val="visible"/>
                                      </p:to>
                                    </p:set>
                                    <p:animEffect transition="in" filter="box(out)">
                                      <p:cBhvr>
                                        <p:cTn id="27" dur="500"/>
                                        <p:tgtEl>
                                          <p:spTgt spid="8194">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8194">
                                            <p:txEl>
                                              <p:pRg st="6" end="6"/>
                                            </p:txEl>
                                          </p:spTgt>
                                        </p:tgtEl>
                                        <p:attrNameLst>
                                          <p:attrName>style.visibility</p:attrName>
                                        </p:attrNameLst>
                                      </p:cBhvr>
                                      <p:to>
                                        <p:strVal val="visible"/>
                                      </p:to>
                                    </p:set>
                                    <p:animEffect transition="in" filter="box(out)">
                                      <p:cBhvr>
                                        <p:cTn id="32" dur="500"/>
                                        <p:tgtEl>
                                          <p:spTgt spid="8194">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32" fill="hold" grpId="0" nodeType="clickEffect">
                                  <p:stCondLst>
                                    <p:cond delay="0"/>
                                  </p:stCondLst>
                                  <p:childTnLst>
                                    <p:set>
                                      <p:cBhvr>
                                        <p:cTn id="36" dur="1" fill="hold">
                                          <p:stCondLst>
                                            <p:cond delay="0"/>
                                          </p:stCondLst>
                                        </p:cTn>
                                        <p:tgtEl>
                                          <p:spTgt spid="8194">
                                            <p:txEl>
                                              <p:pRg st="7" end="7"/>
                                            </p:txEl>
                                          </p:spTgt>
                                        </p:tgtEl>
                                        <p:attrNameLst>
                                          <p:attrName>style.visibility</p:attrName>
                                        </p:attrNameLst>
                                      </p:cBhvr>
                                      <p:to>
                                        <p:strVal val="visible"/>
                                      </p:to>
                                    </p:set>
                                    <p:animEffect transition="in" filter="box(out)">
                                      <p:cBhvr>
                                        <p:cTn id="37" dur="500"/>
                                        <p:tgtEl>
                                          <p:spTgt spid="8194">
                                            <p:txEl>
                                              <p:pRg st="7" end="7"/>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32" fill="hold" grpId="0" nodeType="clickEffect">
                                  <p:stCondLst>
                                    <p:cond delay="0"/>
                                  </p:stCondLst>
                                  <p:childTnLst>
                                    <p:set>
                                      <p:cBhvr>
                                        <p:cTn id="41" dur="1" fill="hold">
                                          <p:stCondLst>
                                            <p:cond delay="0"/>
                                          </p:stCondLst>
                                        </p:cTn>
                                        <p:tgtEl>
                                          <p:spTgt spid="8194">
                                            <p:txEl>
                                              <p:pRg st="8" end="8"/>
                                            </p:txEl>
                                          </p:spTgt>
                                        </p:tgtEl>
                                        <p:attrNameLst>
                                          <p:attrName>style.visibility</p:attrName>
                                        </p:attrNameLst>
                                      </p:cBhvr>
                                      <p:to>
                                        <p:strVal val="visible"/>
                                      </p:to>
                                    </p:set>
                                    <p:animEffect transition="in" filter="box(out)">
                                      <p:cBhvr>
                                        <p:cTn id="42" dur="500"/>
                                        <p:tgtEl>
                                          <p:spTgt spid="819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0" name="Picture 4">
            <a:extLst>
              <a:ext uri="{FF2B5EF4-FFF2-40B4-BE49-F238E27FC236}">
                <a16:creationId xmlns:a16="http://schemas.microsoft.com/office/drawing/2014/main" id="{3013333B-E051-1A03-0CA3-B622B2A7C3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38" y="187325"/>
            <a:ext cx="9617076" cy="64833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animEffect transition="in" filter="box(in)">
                                      <p:cBhvr>
                                        <p:cTn id="7" dur="500"/>
                                        <p:tgtEl>
                                          <p:spTgt spid="92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ibbons">
  <a:themeElements>
    <a:clrScheme name="Ribbons 1">
      <a:dk1>
        <a:srgbClr val="220011"/>
      </a:dk1>
      <a:lt1>
        <a:srgbClr val="FFFFCC"/>
      </a:lt1>
      <a:dk2>
        <a:srgbClr val="660033"/>
      </a:dk2>
      <a:lt2>
        <a:srgbClr val="FFCC00"/>
      </a:lt2>
      <a:accent1>
        <a:srgbClr val="CC0099"/>
      </a:accent1>
      <a:accent2>
        <a:srgbClr val="56002B"/>
      </a:accent2>
      <a:accent3>
        <a:srgbClr val="B8AAAD"/>
      </a:accent3>
      <a:accent4>
        <a:srgbClr val="DADAAE"/>
      </a:accent4>
      <a:accent5>
        <a:srgbClr val="E2AACA"/>
      </a:accent5>
      <a:accent6>
        <a:srgbClr val="4D0026"/>
      </a:accent6>
      <a:hlink>
        <a:srgbClr val="9C004E"/>
      </a:hlink>
      <a:folHlink>
        <a:srgbClr val="FF6600"/>
      </a:folHlink>
    </a:clrScheme>
    <a:fontScheme name="Ribbons">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altLang="en-US" sz="28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altLang="en-US" sz="28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Ribbons 1">
        <a:dk1>
          <a:srgbClr val="220011"/>
        </a:dk1>
        <a:lt1>
          <a:srgbClr val="FFFFCC"/>
        </a:lt1>
        <a:dk2>
          <a:srgbClr val="660033"/>
        </a:dk2>
        <a:lt2>
          <a:srgbClr val="FFCC00"/>
        </a:lt2>
        <a:accent1>
          <a:srgbClr val="CC0099"/>
        </a:accent1>
        <a:accent2>
          <a:srgbClr val="56002B"/>
        </a:accent2>
        <a:accent3>
          <a:srgbClr val="B8AAAD"/>
        </a:accent3>
        <a:accent4>
          <a:srgbClr val="DADAAE"/>
        </a:accent4>
        <a:accent5>
          <a:srgbClr val="E2AACA"/>
        </a:accent5>
        <a:accent6>
          <a:srgbClr val="4D0026"/>
        </a:accent6>
        <a:hlink>
          <a:srgbClr val="9C004E"/>
        </a:hlink>
        <a:folHlink>
          <a:srgbClr val="FF6600"/>
        </a:folHlink>
      </a:clrScheme>
      <a:clrMap bg1="dk2" tx1="lt1" bg2="dk1" tx2="lt2" accent1="accent1" accent2="accent2" accent3="accent3" accent4="accent4" accent5="accent5" accent6="accent6" hlink="hlink" folHlink="folHlink"/>
    </a:extraClrScheme>
    <a:extraClrScheme>
      <a:clrScheme name="Ribbons 2">
        <a:dk1>
          <a:srgbClr val="001600"/>
        </a:dk1>
        <a:lt1>
          <a:srgbClr val="669900"/>
        </a:lt1>
        <a:dk2>
          <a:srgbClr val="000000"/>
        </a:dk2>
        <a:lt2>
          <a:srgbClr val="006600"/>
        </a:lt2>
        <a:accent1>
          <a:srgbClr val="336600"/>
        </a:accent1>
        <a:accent2>
          <a:srgbClr val="89BA00"/>
        </a:accent2>
        <a:accent3>
          <a:srgbClr val="B8CAAA"/>
        </a:accent3>
        <a:accent4>
          <a:srgbClr val="001100"/>
        </a:accent4>
        <a:accent5>
          <a:srgbClr val="ADB8AA"/>
        </a:accent5>
        <a:accent6>
          <a:srgbClr val="7CA800"/>
        </a:accent6>
        <a:hlink>
          <a:srgbClr val="FFCC00"/>
        </a:hlink>
        <a:folHlink>
          <a:srgbClr val="FF7C80"/>
        </a:folHlink>
      </a:clrScheme>
      <a:clrMap bg1="lt1" tx1="dk1" bg2="lt2" tx2="dk2" accent1="accent1" accent2="accent2" accent3="accent3" accent4="accent4" accent5="accent5" accent6="accent6" hlink="hlink" folHlink="folHlink"/>
    </a:extraClrScheme>
    <a:extraClrScheme>
      <a:clrScheme name="Ribbons 3">
        <a:dk1>
          <a:srgbClr val="000000"/>
        </a:dk1>
        <a:lt1>
          <a:srgbClr val="B2B2B2"/>
        </a:lt1>
        <a:dk2>
          <a:srgbClr val="000000"/>
        </a:dk2>
        <a:lt2>
          <a:srgbClr val="777777"/>
        </a:lt2>
        <a:accent1>
          <a:srgbClr val="CBCBCB"/>
        </a:accent1>
        <a:accent2>
          <a:srgbClr val="969696"/>
        </a:accent2>
        <a:accent3>
          <a:srgbClr val="D5D5D5"/>
        </a:accent3>
        <a:accent4>
          <a:srgbClr val="000000"/>
        </a:accent4>
        <a:accent5>
          <a:srgbClr val="E2E2E2"/>
        </a:accent5>
        <a:accent6>
          <a:srgbClr val="878787"/>
        </a:accent6>
        <a:hlink>
          <a:srgbClr val="333333"/>
        </a:hlink>
        <a:folHlink>
          <a:srgbClr val="777777"/>
        </a:folHlink>
      </a:clrScheme>
      <a:clrMap bg1="lt1" tx1="dk1" bg2="lt2" tx2="dk2" accent1="accent1" accent2="accent2" accent3="accent3" accent4="accent4" accent5="accent5" accent6="accent6" hlink="hlink" folHlink="folHlink"/>
    </a:extraClrScheme>
    <a:extraClrScheme>
      <a:clrScheme name="Ribbons 4">
        <a:dk1>
          <a:srgbClr val="000F1E"/>
        </a:dk1>
        <a:lt1>
          <a:srgbClr val="FFFFFF"/>
        </a:lt1>
        <a:dk2>
          <a:srgbClr val="003366"/>
        </a:dk2>
        <a:lt2>
          <a:srgbClr val="33CCCC"/>
        </a:lt2>
        <a:accent1>
          <a:srgbClr val="006699"/>
        </a:accent1>
        <a:accent2>
          <a:srgbClr val="003366"/>
        </a:accent2>
        <a:accent3>
          <a:srgbClr val="AAADB8"/>
        </a:accent3>
        <a:accent4>
          <a:srgbClr val="DADADA"/>
        </a:accent4>
        <a:accent5>
          <a:srgbClr val="AAB8CA"/>
        </a:accent5>
        <a:accent6>
          <a:srgbClr val="002D5C"/>
        </a:accent6>
        <a:hlink>
          <a:srgbClr val="0099CC"/>
        </a:hlink>
        <a:folHlink>
          <a:srgbClr val="009999"/>
        </a:folHlink>
      </a:clrScheme>
      <a:clrMap bg1="dk2" tx1="lt1" bg2="dk1" tx2="lt2" accent1="accent1" accent2="accent2" accent3="accent3" accent4="accent4" accent5="accent5" accent6="accent6" hlink="hlink" folHlink="folHlink"/>
    </a:extraClrScheme>
    <a:extraClrScheme>
      <a:clrScheme name="Ribbons 5">
        <a:dk1>
          <a:srgbClr val="002F2E"/>
        </a:dk1>
        <a:lt1>
          <a:srgbClr val="FFFFFF"/>
        </a:lt1>
        <a:dk2>
          <a:srgbClr val="008080"/>
        </a:dk2>
        <a:lt2>
          <a:srgbClr val="66FFCC"/>
        </a:lt2>
        <a:accent1>
          <a:srgbClr val="0099CC"/>
        </a:accent1>
        <a:accent2>
          <a:srgbClr val="005250"/>
        </a:accent2>
        <a:accent3>
          <a:srgbClr val="AAC0C0"/>
        </a:accent3>
        <a:accent4>
          <a:srgbClr val="DADADA"/>
        </a:accent4>
        <a:accent5>
          <a:srgbClr val="AACAE2"/>
        </a:accent5>
        <a:accent6>
          <a:srgbClr val="004948"/>
        </a:accent6>
        <a:hlink>
          <a:srgbClr val="00CC99"/>
        </a:hlink>
        <a:folHlink>
          <a:srgbClr val="009999"/>
        </a:folHlink>
      </a:clrScheme>
      <a:clrMap bg1="dk2" tx1="lt1" bg2="dk1" tx2="lt2" accent1="accent1" accent2="accent2" accent3="accent3" accent4="accent4" accent5="accent5" accent6="accent6" hlink="hlink" folHlink="folHlink"/>
    </a:extraClrScheme>
    <a:extraClrScheme>
      <a:clrScheme name="Ribbons 6">
        <a:dk1>
          <a:srgbClr val="000022"/>
        </a:dk1>
        <a:lt1>
          <a:srgbClr val="FFFFFF"/>
        </a:lt1>
        <a:dk2>
          <a:srgbClr val="000066"/>
        </a:dk2>
        <a:lt2>
          <a:srgbClr val="FFCC00"/>
        </a:lt2>
        <a:accent1>
          <a:srgbClr val="666699"/>
        </a:accent1>
        <a:accent2>
          <a:srgbClr val="000048"/>
        </a:accent2>
        <a:accent3>
          <a:srgbClr val="AAAAB8"/>
        </a:accent3>
        <a:accent4>
          <a:srgbClr val="DADADA"/>
        </a:accent4>
        <a:accent5>
          <a:srgbClr val="B8B8CA"/>
        </a:accent5>
        <a:accent6>
          <a:srgbClr val="000040"/>
        </a:accent6>
        <a:hlink>
          <a:srgbClr val="9999FF"/>
        </a:hlink>
        <a:folHlink>
          <a:srgbClr val="000099"/>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Designs\Ribbons.pot</Template>
  <TotalTime>61</TotalTime>
  <Words>407</Words>
  <Application>Microsoft Office PowerPoint</Application>
  <PresentationFormat>On-screen Show (4:3)</PresentationFormat>
  <Paragraphs>27</Paragraphs>
  <Slides>7</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7</vt:i4>
      </vt:variant>
    </vt:vector>
  </HeadingPairs>
  <TitlesOfParts>
    <vt:vector size="9" baseType="lpstr">
      <vt:lpstr>Times New Roman</vt:lpstr>
      <vt:lpstr>Ribbons</vt:lpstr>
      <vt:lpstr> الجلسة العملية السادسة </vt:lpstr>
      <vt:lpstr>PowerPoint Presentation</vt:lpstr>
      <vt:lpstr>PowerPoint Presentation</vt:lpstr>
      <vt:lpstr>PowerPoint Presentation</vt:lpstr>
      <vt:lpstr>PowerPoint Presentation</vt:lpstr>
      <vt:lpstr>PowerPoint Presentation</vt:lpstr>
      <vt:lpstr>PowerPoint Presentation</vt:lpstr>
    </vt:vector>
  </TitlesOfParts>
  <Company>daham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الجلسة العملية السادسة</dc:title>
  <dc:creator>danny</dc:creator>
  <cp:lastModifiedBy>Farhan Alfin</cp:lastModifiedBy>
  <cp:revision>5</cp:revision>
  <dcterms:created xsi:type="dcterms:W3CDTF">2004-11-18T05:16:48Z</dcterms:created>
  <dcterms:modified xsi:type="dcterms:W3CDTF">2026-03-02T07:58:18Z</dcterms:modified>
</cp:coreProperties>
</file>