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20" r:id="rId1"/>
  </p:sldMasterIdLst>
  <p:sldIdLst>
    <p:sldId id="256" r:id="rId2"/>
    <p:sldId id="257" r:id="rId3"/>
    <p:sldId id="258" r:id="rId4"/>
    <p:sldId id="259" r:id="rId5"/>
    <p:sldId id="262" r:id="rId6"/>
    <p:sldId id="263" r:id="rId7"/>
    <p:sldId id="264" r:id="rId8"/>
    <p:sldId id="265" r:id="rId9"/>
    <p:sldId id="266" r:id="rId10"/>
    <p:sldId id="268" r:id="rId11"/>
    <p:sldId id="267" r:id="rId12"/>
  </p:sldIdLst>
  <p:sldSz cx="9144000" cy="6858000" type="screen4x3"/>
  <p:notesSz cx="6858000" cy="9144000"/>
  <p:defaultTextStyle>
    <a:defPPr>
      <a:defRPr lang="ar-SA"/>
    </a:defPPr>
    <a:lvl1pPr algn="r" rtl="1" fontAlgn="base">
      <a:spcBef>
        <a:spcPct val="0"/>
      </a:spcBef>
      <a:spcAft>
        <a:spcPct val="0"/>
      </a:spcAft>
      <a:defRPr sz="4800" kern="1200">
        <a:solidFill>
          <a:schemeClr val="tx1"/>
        </a:solidFill>
        <a:latin typeface="Times New Roman" panose="02020603050405020304" pitchFamily="18" charset="0"/>
        <a:ea typeface="+mn-ea"/>
        <a:cs typeface="Arial" panose="020B0604020202020204" pitchFamily="34" charset="0"/>
      </a:defRPr>
    </a:lvl1pPr>
    <a:lvl2pPr marL="457200" algn="r" rtl="1" fontAlgn="base">
      <a:spcBef>
        <a:spcPct val="0"/>
      </a:spcBef>
      <a:spcAft>
        <a:spcPct val="0"/>
      </a:spcAft>
      <a:defRPr sz="4800" kern="1200">
        <a:solidFill>
          <a:schemeClr val="tx1"/>
        </a:solidFill>
        <a:latin typeface="Times New Roman" panose="02020603050405020304" pitchFamily="18" charset="0"/>
        <a:ea typeface="+mn-ea"/>
        <a:cs typeface="Arial" panose="020B0604020202020204" pitchFamily="34" charset="0"/>
      </a:defRPr>
    </a:lvl2pPr>
    <a:lvl3pPr marL="914400" algn="r" rtl="1" fontAlgn="base">
      <a:spcBef>
        <a:spcPct val="0"/>
      </a:spcBef>
      <a:spcAft>
        <a:spcPct val="0"/>
      </a:spcAft>
      <a:defRPr sz="4800" kern="1200">
        <a:solidFill>
          <a:schemeClr val="tx1"/>
        </a:solidFill>
        <a:latin typeface="Times New Roman" panose="02020603050405020304" pitchFamily="18" charset="0"/>
        <a:ea typeface="+mn-ea"/>
        <a:cs typeface="Arial" panose="020B0604020202020204" pitchFamily="34" charset="0"/>
      </a:defRPr>
    </a:lvl3pPr>
    <a:lvl4pPr marL="1371600" algn="r" rtl="1" fontAlgn="base">
      <a:spcBef>
        <a:spcPct val="0"/>
      </a:spcBef>
      <a:spcAft>
        <a:spcPct val="0"/>
      </a:spcAft>
      <a:defRPr sz="4800" kern="1200">
        <a:solidFill>
          <a:schemeClr val="tx1"/>
        </a:solidFill>
        <a:latin typeface="Times New Roman" panose="02020603050405020304" pitchFamily="18" charset="0"/>
        <a:ea typeface="+mn-ea"/>
        <a:cs typeface="Arial" panose="020B0604020202020204" pitchFamily="34" charset="0"/>
      </a:defRPr>
    </a:lvl4pPr>
    <a:lvl5pPr marL="1828800" algn="r" rtl="1" fontAlgn="base">
      <a:spcBef>
        <a:spcPct val="0"/>
      </a:spcBef>
      <a:spcAft>
        <a:spcPct val="0"/>
      </a:spcAft>
      <a:defRPr sz="48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48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48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48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48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993300"/>
    <a:srgbClr val="FFCC66"/>
    <a:srgbClr val="FFFF00"/>
    <a:srgbClr val="FFFFCC"/>
    <a:srgbClr val="D775D0"/>
    <a:srgbClr val="63E9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47" d="100"/>
          <a:sy n="47" d="100"/>
        </p:scale>
        <p:origin x="1474"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22210" name="Group 2">
            <a:extLst>
              <a:ext uri="{FF2B5EF4-FFF2-40B4-BE49-F238E27FC236}">
                <a16:creationId xmlns:a16="http://schemas.microsoft.com/office/drawing/2014/main" id="{7A345573-118A-4B23-6475-F5159BFAFD8E}"/>
              </a:ext>
            </a:extLst>
          </p:cNvPr>
          <p:cNvGrpSpPr>
            <a:grpSpLocks/>
          </p:cNvGrpSpPr>
          <p:nvPr/>
        </p:nvGrpSpPr>
        <p:grpSpPr bwMode="auto">
          <a:xfrm>
            <a:off x="0" y="0"/>
            <a:ext cx="9144000" cy="6934200"/>
            <a:chOff x="0" y="0"/>
            <a:chExt cx="5760" cy="4368"/>
          </a:xfrm>
        </p:grpSpPr>
        <p:sp>
          <p:nvSpPr>
            <p:cNvPr id="222211" name="Freeform 3">
              <a:extLst>
                <a:ext uri="{FF2B5EF4-FFF2-40B4-BE49-F238E27FC236}">
                  <a16:creationId xmlns:a16="http://schemas.microsoft.com/office/drawing/2014/main" id="{FC7F1A6F-D52C-B4C8-9B7A-C290E821A9E7}"/>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2" name="Freeform 4">
              <a:extLst>
                <a:ext uri="{FF2B5EF4-FFF2-40B4-BE49-F238E27FC236}">
                  <a16:creationId xmlns:a16="http://schemas.microsoft.com/office/drawing/2014/main" id="{26885C8A-3E56-3128-0084-C31F632FEBB7}"/>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3" name="Freeform 5">
              <a:extLst>
                <a:ext uri="{FF2B5EF4-FFF2-40B4-BE49-F238E27FC236}">
                  <a16:creationId xmlns:a16="http://schemas.microsoft.com/office/drawing/2014/main" id="{F92E1C7A-819A-F8B0-1434-0F2BD316F796}"/>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4" name="Freeform 6">
              <a:extLst>
                <a:ext uri="{FF2B5EF4-FFF2-40B4-BE49-F238E27FC236}">
                  <a16:creationId xmlns:a16="http://schemas.microsoft.com/office/drawing/2014/main" id="{0BB99B4D-94CF-2F46-7D63-E6F56F8EB936}"/>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5" name="Freeform 7">
              <a:extLst>
                <a:ext uri="{FF2B5EF4-FFF2-40B4-BE49-F238E27FC236}">
                  <a16:creationId xmlns:a16="http://schemas.microsoft.com/office/drawing/2014/main" id="{43525CBD-B68E-046E-04B3-94CD4BA3C716}"/>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6" name="Freeform 8">
              <a:extLst>
                <a:ext uri="{FF2B5EF4-FFF2-40B4-BE49-F238E27FC236}">
                  <a16:creationId xmlns:a16="http://schemas.microsoft.com/office/drawing/2014/main" id="{0F9718FD-C01E-4365-9B12-8B38C86C690E}"/>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7" name="Freeform 9">
              <a:extLst>
                <a:ext uri="{FF2B5EF4-FFF2-40B4-BE49-F238E27FC236}">
                  <a16:creationId xmlns:a16="http://schemas.microsoft.com/office/drawing/2014/main" id="{FCB3A154-B04D-1698-5BBE-3D0B4D9DB9F0}"/>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8" name="Freeform 10">
              <a:extLst>
                <a:ext uri="{FF2B5EF4-FFF2-40B4-BE49-F238E27FC236}">
                  <a16:creationId xmlns:a16="http://schemas.microsoft.com/office/drawing/2014/main" id="{2BC6D53C-D69C-98A2-2FA2-EE2EC4494B19}"/>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19" name="Freeform 11">
              <a:extLst>
                <a:ext uri="{FF2B5EF4-FFF2-40B4-BE49-F238E27FC236}">
                  <a16:creationId xmlns:a16="http://schemas.microsoft.com/office/drawing/2014/main" id="{9572C8D4-9593-B32B-9559-E1D3CAE22104}"/>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0" name="Rectangle 12">
              <a:extLst>
                <a:ext uri="{FF2B5EF4-FFF2-40B4-BE49-F238E27FC236}">
                  <a16:creationId xmlns:a16="http://schemas.microsoft.com/office/drawing/2014/main" id="{489CAED5-354A-0DD5-26B0-5DD674D7398F}"/>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2221" name="Rectangle 13">
              <a:extLst>
                <a:ext uri="{FF2B5EF4-FFF2-40B4-BE49-F238E27FC236}">
                  <a16:creationId xmlns:a16="http://schemas.microsoft.com/office/drawing/2014/main" id="{7B92D5ED-5947-20BE-A93B-32F93B664F81}"/>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2222" name="Freeform 14">
              <a:extLst>
                <a:ext uri="{FF2B5EF4-FFF2-40B4-BE49-F238E27FC236}">
                  <a16:creationId xmlns:a16="http://schemas.microsoft.com/office/drawing/2014/main" id="{39F94DA5-63CB-86B0-0297-F269F79B1C55}"/>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3" name="Freeform 15">
              <a:extLst>
                <a:ext uri="{FF2B5EF4-FFF2-40B4-BE49-F238E27FC236}">
                  <a16:creationId xmlns:a16="http://schemas.microsoft.com/office/drawing/2014/main" id="{C75D0D8E-DBED-FB92-DBAC-E1BF16865F8A}"/>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4" name="Freeform 16">
              <a:extLst>
                <a:ext uri="{FF2B5EF4-FFF2-40B4-BE49-F238E27FC236}">
                  <a16:creationId xmlns:a16="http://schemas.microsoft.com/office/drawing/2014/main" id="{4637FD8A-7670-C0B6-4CCB-2113F4119D31}"/>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5" name="Freeform 17">
              <a:extLst>
                <a:ext uri="{FF2B5EF4-FFF2-40B4-BE49-F238E27FC236}">
                  <a16:creationId xmlns:a16="http://schemas.microsoft.com/office/drawing/2014/main" id="{D73775AB-A5AD-5F89-8419-2BD36DDF2242}"/>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6" name="Freeform 18">
              <a:extLst>
                <a:ext uri="{FF2B5EF4-FFF2-40B4-BE49-F238E27FC236}">
                  <a16:creationId xmlns:a16="http://schemas.microsoft.com/office/drawing/2014/main" id="{EBCA105F-492A-FBF9-54F5-53EBC8EBEA19}"/>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7" name="Freeform 19">
              <a:extLst>
                <a:ext uri="{FF2B5EF4-FFF2-40B4-BE49-F238E27FC236}">
                  <a16:creationId xmlns:a16="http://schemas.microsoft.com/office/drawing/2014/main" id="{933DEA6B-F6DB-AC6D-C213-336F22CDDEAB}"/>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2228" name="Freeform 20">
              <a:extLst>
                <a:ext uri="{FF2B5EF4-FFF2-40B4-BE49-F238E27FC236}">
                  <a16:creationId xmlns:a16="http://schemas.microsoft.com/office/drawing/2014/main" id="{43477C19-1D75-7CE4-787A-C9C23FA3FE32}"/>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22229" name="Rectangle 21">
            <a:extLst>
              <a:ext uri="{FF2B5EF4-FFF2-40B4-BE49-F238E27FC236}">
                <a16:creationId xmlns:a16="http://schemas.microsoft.com/office/drawing/2014/main" id="{0E2FC87E-B82B-2443-8926-904178B62CBA}"/>
              </a:ext>
            </a:extLst>
          </p:cNvPr>
          <p:cNvSpPr>
            <a:spLocks noGrp="1" noChangeArrowheads="1"/>
          </p:cNvSpPr>
          <p:nvPr>
            <p:ph type="ctrTitle" sz="quarter"/>
          </p:nvPr>
        </p:nvSpPr>
        <p:spPr>
          <a:xfrm>
            <a:off x="685800" y="1828800"/>
            <a:ext cx="7772400" cy="1736725"/>
          </a:xfrm>
        </p:spPr>
        <p:txBody>
          <a:bodyPr/>
          <a:lstStyle>
            <a:lvl1pPr>
              <a:defRPr sz="5400"/>
            </a:lvl1pPr>
          </a:lstStyle>
          <a:p>
            <a:pPr lvl="0"/>
            <a:r>
              <a:rPr lang="ar-SA" altLang="en-US" noProof="0"/>
              <a:t>انقر لتحرير نمط العنوان الرئيسي</a:t>
            </a:r>
          </a:p>
        </p:txBody>
      </p:sp>
      <p:sp>
        <p:nvSpPr>
          <p:cNvPr id="222230" name="Rectangle 22">
            <a:extLst>
              <a:ext uri="{FF2B5EF4-FFF2-40B4-BE49-F238E27FC236}">
                <a16:creationId xmlns:a16="http://schemas.microsoft.com/office/drawing/2014/main" id="{3FAA9C89-16B2-6331-F3D5-660AB79EE4D1}"/>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ar-SA" altLang="en-US" noProof="0"/>
              <a:t>انقر لتحرير نمط العنوان الثانوي الرئيسي</a:t>
            </a:r>
          </a:p>
        </p:txBody>
      </p:sp>
      <p:sp>
        <p:nvSpPr>
          <p:cNvPr id="222231" name="Rectangle 23">
            <a:extLst>
              <a:ext uri="{FF2B5EF4-FFF2-40B4-BE49-F238E27FC236}">
                <a16:creationId xmlns:a16="http://schemas.microsoft.com/office/drawing/2014/main" id="{DC35152F-75D8-1F11-DF7E-5D44416D7A25}"/>
              </a:ext>
            </a:extLst>
          </p:cNvPr>
          <p:cNvSpPr>
            <a:spLocks noGrp="1" noChangeArrowheads="1"/>
          </p:cNvSpPr>
          <p:nvPr>
            <p:ph type="dt" sz="quarter" idx="2"/>
          </p:nvPr>
        </p:nvSpPr>
        <p:spPr/>
        <p:txBody>
          <a:bodyPr/>
          <a:lstStyle>
            <a:lvl1pPr>
              <a:defRPr/>
            </a:lvl1pPr>
          </a:lstStyle>
          <a:p>
            <a:endParaRPr lang="en-US" altLang="en-US"/>
          </a:p>
        </p:txBody>
      </p:sp>
      <p:sp>
        <p:nvSpPr>
          <p:cNvPr id="222232" name="Rectangle 24">
            <a:extLst>
              <a:ext uri="{FF2B5EF4-FFF2-40B4-BE49-F238E27FC236}">
                <a16:creationId xmlns:a16="http://schemas.microsoft.com/office/drawing/2014/main" id="{1677DBCF-EACE-7975-FBDA-872131CFCC81}"/>
              </a:ext>
            </a:extLst>
          </p:cNvPr>
          <p:cNvSpPr>
            <a:spLocks noGrp="1" noChangeArrowheads="1"/>
          </p:cNvSpPr>
          <p:nvPr>
            <p:ph type="ftr" sz="quarter" idx="3"/>
          </p:nvPr>
        </p:nvSpPr>
        <p:spPr/>
        <p:txBody>
          <a:bodyPr/>
          <a:lstStyle>
            <a:lvl1pPr>
              <a:defRPr/>
            </a:lvl1pPr>
          </a:lstStyle>
          <a:p>
            <a:endParaRPr lang="en-US" altLang="en-US"/>
          </a:p>
        </p:txBody>
      </p:sp>
      <p:sp>
        <p:nvSpPr>
          <p:cNvPr id="222233" name="Rectangle 25">
            <a:extLst>
              <a:ext uri="{FF2B5EF4-FFF2-40B4-BE49-F238E27FC236}">
                <a16:creationId xmlns:a16="http://schemas.microsoft.com/office/drawing/2014/main" id="{1467A90C-4325-969B-A8F9-65B3D5421D36}"/>
              </a:ext>
            </a:extLst>
          </p:cNvPr>
          <p:cNvSpPr>
            <a:spLocks noGrp="1" noChangeArrowheads="1"/>
          </p:cNvSpPr>
          <p:nvPr>
            <p:ph type="sldNum" sz="quarter" idx="4"/>
          </p:nvPr>
        </p:nvSpPr>
        <p:spPr/>
        <p:txBody>
          <a:bodyPr/>
          <a:lstStyle>
            <a:lvl1pPr>
              <a:defRPr/>
            </a:lvl1pPr>
          </a:lstStyle>
          <a:p>
            <a:fld id="{24EB9735-ED71-4C34-98F9-38D7D6433DDB}" type="slidenum">
              <a:rPr lang="ar-SA" altLang="en-US"/>
              <a:pPr/>
              <a:t>‹#›</a:t>
            </a:fld>
            <a:endParaRPr lang="en-US" altLang="en-US"/>
          </a:p>
        </p:txBody>
      </p:sp>
    </p:spTree>
  </p:cSld>
  <p:clrMapOvr>
    <a:masterClrMapping/>
  </p:clrMapOvr>
  <p:transition>
    <p:wheel spokes="8"/>
    <p:sndAc>
      <p:stSnd>
        <p:snd r:embed="rId1" name="chimes.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DBBE7-90E7-DD61-C40A-AB6C3C8BE8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2A8D1D-658C-FC11-C492-4BD41F31A7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EBF94E-285A-6F21-173B-2150204D8BC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734326F-8AF1-2F0B-97A5-858E9C41BEB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5946C63-450F-F7DD-B23A-DCBF6E457C02}"/>
              </a:ext>
            </a:extLst>
          </p:cNvPr>
          <p:cNvSpPr>
            <a:spLocks noGrp="1"/>
          </p:cNvSpPr>
          <p:nvPr>
            <p:ph type="sldNum" sz="quarter" idx="12"/>
          </p:nvPr>
        </p:nvSpPr>
        <p:spPr/>
        <p:txBody>
          <a:bodyPr/>
          <a:lstStyle>
            <a:lvl1pPr>
              <a:defRPr/>
            </a:lvl1pPr>
          </a:lstStyle>
          <a:p>
            <a:fld id="{D470CCF8-D726-452A-AAC9-CF6C657C2C0E}" type="slidenum">
              <a:rPr lang="ar-SA" altLang="en-US"/>
              <a:pPr/>
              <a:t>‹#›</a:t>
            </a:fld>
            <a:endParaRPr lang="en-US" altLang="en-US"/>
          </a:p>
        </p:txBody>
      </p:sp>
    </p:spTree>
    <p:extLst>
      <p:ext uri="{BB962C8B-B14F-4D97-AF65-F5344CB8AC3E}">
        <p14:creationId xmlns:p14="http://schemas.microsoft.com/office/powerpoint/2010/main" val="4146522511"/>
      </p:ext>
    </p:extLst>
  </p:cSld>
  <p:clrMapOvr>
    <a:masterClrMapping/>
  </p:clrMapOvr>
  <p:transition>
    <p:wheel spokes="8"/>
    <p:sndAc>
      <p:stSnd>
        <p:snd r:embed="rId1" name="chimes.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C9D049-E72C-F704-D137-39920A5E2CD2}"/>
              </a:ext>
            </a:extLst>
          </p:cNvPr>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685E10-89D9-1441-53AC-5593A9FF2FBD}"/>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223325-24AE-DBEF-A9B3-76C4427D91D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8537559-C2A0-F086-DBE6-CBC0C1CE715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8ADF550-23A2-6105-354C-93353F3B0290}"/>
              </a:ext>
            </a:extLst>
          </p:cNvPr>
          <p:cNvSpPr>
            <a:spLocks noGrp="1"/>
          </p:cNvSpPr>
          <p:nvPr>
            <p:ph type="sldNum" sz="quarter" idx="12"/>
          </p:nvPr>
        </p:nvSpPr>
        <p:spPr/>
        <p:txBody>
          <a:bodyPr/>
          <a:lstStyle>
            <a:lvl1pPr>
              <a:defRPr/>
            </a:lvl1pPr>
          </a:lstStyle>
          <a:p>
            <a:fld id="{131A763F-495C-4F29-9FDA-FC20A8A16EFE}" type="slidenum">
              <a:rPr lang="ar-SA" altLang="en-US"/>
              <a:pPr/>
              <a:t>‹#›</a:t>
            </a:fld>
            <a:endParaRPr lang="en-US" altLang="en-US"/>
          </a:p>
        </p:txBody>
      </p:sp>
    </p:spTree>
    <p:extLst>
      <p:ext uri="{BB962C8B-B14F-4D97-AF65-F5344CB8AC3E}">
        <p14:creationId xmlns:p14="http://schemas.microsoft.com/office/powerpoint/2010/main" val="4126297282"/>
      </p:ext>
    </p:extLst>
  </p:cSld>
  <p:clrMapOvr>
    <a:masterClrMapping/>
  </p:clrMapOvr>
  <p:transition>
    <p:wheel spokes="8"/>
    <p:sndAc>
      <p:stSnd>
        <p:snd r:embed="rId1" name="chimes.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ADC62-FE06-CBCF-14E7-1B710116C293}"/>
              </a:ext>
            </a:extLst>
          </p:cNvPr>
          <p:cNvSpPr>
            <a:spLocks noGrp="1"/>
          </p:cNvSpPr>
          <p:nvPr>
            <p:ph type="title"/>
          </p:nvPr>
        </p:nvSpPr>
        <p:spPr>
          <a:xfrm>
            <a:off x="457200" y="277813"/>
            <a:ext cx="8229600" cy="1143000"/>
          </a:xfrm>
        </p:spPr>
        <p:txBody>
          <a:bodyPr/>
          <a:lstStyle/>
          <a:p>
            <a:r>
              <a:rPr lang="en-US"/>
              <a:t>Click to edit Master title style</a:t>
            </a:r>
          </a:p>
        </p:txBody>
      </p:sp>
      <p:sp>
        <p:nvSpPr>
          <p:cNvPr id="3" name="Table Placeholder 2">
            <a:extLst>
              <a:ext uri="{FF2B5EF4-FFF2-40B4-BE49-F238E27FC236}">
                <a16:creationId xmlns:a16="http://schemas.microsoft.com/office/drawing/2014/main" id="{8FE6BC1C-4579-8A7B-1A70-BC4F2244FEDB}"/>
              </a:ext>
            </a:extLst>
          </p:cNvPr>
          <p:cNvSpPr>
            <a:spLocks noGrp="1"/>
          </p:cNvSpPr>
          <p:nvPr>
            <p:ph type="tbl" idx="1"/>
          </p:nvPr>
        </p:nvSpPr>
        <p:spPr>
          <a:xfrm>
            <a:off x="457200" y="1600200"/>
            <a:ext cx="8229600" cy="4530725"/>
          </a:xfrm>
        </p:spPr>
        <p:txBody>
          <a:bodyPr/>
          <a:lstStyle/>
          <a:p>
            <a:endParaRPr lang="en-US"/>
          </a:p>
        </p:txBody>
      </p:sp>
      <p:sp>
        <p:nvSpPr>
          <p:cNvPr id="4" name="Date Placeholder 3">
            <a:extLst>
              <a:ext uri="{FF2B5EF4-FFF2-40B4-BE49-F238E27FC236}">
                <a16:creationId xmlns:a16="http://schemas.microsoft.com/office/drawing/2014/main" id="{35993572-C057-2B82-81EA-0C40B7CD0110}"/>
              </a:ext>
            </a:extLst>
          </p:cNvPr>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B3CF4F1-BE19-558E-9529-1019A661413D}"/>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D464376-BB8F-CFF1-1B81-4A78744E2A1B}"/>
              </a:ext>
            </a:extLst>
          </p:cNvPr>
          <p:cNvSpPr>
            <a:spLocks noGrp="1"/>
          </p:cNvSpPr>
          <p:nvPr>
            <p:ph type="sldNum" sz="quarter" idx="12"/>
          </p:nvPr>
        </p:nvSpPr>
        <p:spPr>
          <a:xfrm>
            <a:off x="6553200" y="6248400"/>
            <a:ext cx="2133600" cy="457200"/>
          </a:xfrm>
        </p:spPr>
        <p:txBody>
          <a:bodyPr/>
          <a:lstStyle>
            <a:lvl1pPr>
              <a:defRPr/>
            </a:lvl1pPr>
          </a:lstStyle>
          <a:p>
            <a:fld id="{B47F7808-363C-493E-B093-B9DBB522AAE1}" type="slidenum">
              <a:rPr lang="ar-SA" altLang="en-US"/>
              <a:pPr/>
              <a:t>‹#›</a:t>
            </a:fld>
            <a:endParaRPr lang="en-US" altLang="en-US"/>
          </a:p>
        </p:txBody>
      </p:sp>
    </p:spTree>
    <p:extLst>
      <p:ext uri="{BB962C8B-B14F-4D97-AF65-F5344CB8AC3E}">
        <p14:creationId xmlns:p14="http://schemas.microsoft.com/office/powerpoint/2010/main" val="754823894"/>
      </p:ext>
    </p:extLst>
  </p:cSld>
  <p:clrMapOvr>
    <a:masterClrMapping/>
  </p:clrMapOvr>
  <p:transition>
    <p:wheel spokes="8"/>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B9D3C-D806-0743-1F98-98BEC71E9B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51B879-D393-63C0-A897-981F4C2D38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DFE909-B65A-61FA-972C-BA8A57B6D360}"/>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DD2965E-535F-5B8C-A40C-B5487EA526B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9AB5AF5-27FE-30A6-9DA2-E5ADFC4CF85E}"/>
              </a:ext>
            </a:extLst>
          </p:cNvPr>
          <p:cNvSpPr>
            <a:spLocks noGrp="1"/>
          </p:cNvSpPr>
          <p:nvPr>
            <p:ph type="sldNum" sz="quarter" idx="12"/>
          </p:nvPr>
        </p:nvSpPr>
        <p:spPr/>
        <p:txBody>
          <a:bodyPr/>
          <a:lstStyle>
            <a:lvl1pPr>
              <a:defRPr/>
            </a:lvl1pPr>
          </a:lstStyle>
          <a:p>
            <a:fld id="{D9AA8F96-72A1-45E8-BF0D-875B06A32F94}" type="slidenum">
              <a:rPr lang="ar-SA" altLang="en-US"/>
              <a:pPr/>
              <a:t>‹#›</a:t>
            </a:fld>
            <a:endParaRPr lang="en-US" altLang="en-US"/>
          </a:p>
        </p:txBody>
      </p:sp>
    </p:spTree>
    <p:extLst>
      <p:ext uri="{BB962C8B-B14F-4D97-AF65-F5344CB8AC3E}">
        <p14:creationId xmlns:p14="http://schemas.microsoft.com/office/powerpoint/2010/main" val="1226887468"/>
      </p:ext>
    </p:extLst>
  </p:cSld>
  <p:clrMapOvr>
    <a:masterClrMapping/>
  </p:clrMapOvr>
  <p:transition>
    <p:wheel spokes="8"/>
    <p:sndAc>
      <p:stSnd>
        <p:snd r:embed="rId1" name="chimes.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A1337-31E0-33EB-978A-2AC652F097B1}"/>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A3DC23C-FD1E-2646-C59C-CC5FAD6C8B3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2627E979-B52C-35CB-5502-05774DF08FF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43D7F9FE-9244-B9FB-D97F-CD16F8AC85E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D26C896-5696-A0FB-C746-13894A65533C}"/>
              </a:ext>
            </a:extLst>
          </p:cNvPr>
          <p:cNvSpPr>
            <a:spLocks noGrp="1"/>
          </p:cNvSpPr>
          <p:nvPr>
            <p:ph type="sldNum" sz="quarter" idx="12"/>
          </p:nvPr>
        </p:nvSpPr>
        <p:spPr/>
        <p:txBody>
          <a:bodyPr/>
          <a:lstStyle>
            <a:lvl1pPr>
              <a:defRPr/>
            </a:lvl1pPr>
          </a:lstStyle>
          <a:p>
            <a:fld id="{EB842D3F-4253-4193-B107-4B1917A0884D}" type="slidenum">
              <a:rPr lang="ar-SA" altLang="en-US"/>
              <a:pPr/>
              <a:t>‹#›</a:t>
            </a:fld>
            <a:endParaRPr lang="en-US" altLang="en-US"/>
          </a:p>
        </p:txBody>
      </p:sp>
    </p:spTree>
    <p:extLst>
      <p:ext uri="{BB962C8B-B14F-4D97-AF65-F5344CB8AC3E}">
        <p14:creationId xmlns:p14="http://schemas.microsoft.com/office/powerpoint/2010/main" val="304430119"/>
      </p:ext>
    </p:extLst>
  </p:cSld>
  <p:clrMapOvr>
    <a:masterClrMapping/>
  </p:clrMapOvr>
  <p:transition>
    <p:wheel spokes="8"/>
    <p:sndAc>
      <p:stSnd>
        <p:snd r:embed="rId1" name="chimes.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92314-7BB6-182A-A4E6-6A097EF94E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B046C47-E298-0C83-CC5C-01488945309E}"/>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800CFA8-E6E8-9B26-5663-5F06EA72FD8B}"/>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6DEEFEF-C0F4-0BD9-B485-D7C3BAF905F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A193B86-503C-6421-5CE6-EE2DE026299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72CC84A-2F33-09CD-3472-204B3BAFE9BC}"/>
              </a:ext>
            </a:extLst>
          </p:cNvPr>
          <p:cNvSpPr>
            <a:spLocks noGrp="1"/>
          </p:cNvSpPr>
          <p:nvPr>
            <p:ph type="sldNum" sz="quarter" idx="12"/>
          </p:nvPr>
        </p:nvSpPr>
        <p:spPr/>
        <p:txBody>
          <a:bodyPr/>
          <a:lstStyle>
            <a:lvl1pPr>
              <a:defRPr/>
            </a:lvl1pPr>
          </a:lstStyle>
          <a:p>
            <a:fld id="{2C963249-8AE2-4DF2-9016-B70A46605DF7}" type="slidenum">
              <a:rPr lang="ar-SA" altLang="en-US"/>
              <a:pPr/>
              <a:t>‹#›</a:t>
            </a:fld>
            <a:endParaRPr lang="en-US" altLang="en-US"/>
          </a:p>
        </p:txBody>
      </p:sp>
    </p:spTree>
    <p:extLst>
      <p:ext uri="{BB962C8B-B14F-4D97-AF65-F5344CB8AC3E}">
        <p14:creationId xmlns:p14="http://schemas.microsoft.com/office/powerpoint/2010/main" val="912174731"/>
      </p:ext>
    </p:extLst>
  </p:cSld>
  <p:clrMapOvr>
    <a:masterClrMapping/>
  </p:clrMapOvr>
  <p:transition>
    <p:wheel spokes="8"/>
    <p:sndAc>
      <p:stSnd>
        <p:snd r:embed="rId1" name="chimes.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523DF-8BE7-C2EA-0FA3-30DD74C4E7EF}"/>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FECF86-2C46-15A8-3B89-59D9B9DB471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9416D6-ABF3-9190-158A-45180431F67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21DE24-7F2E-F52E-AC05-9D80366544E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9E4FF9-0CF2-5AA2-81A5-0B3D21CE1AD6}"/>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3B5BC4-62B5-0E0D-72C7-C3A0E0ADB7A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C64FADDE-BA35-B050-9BAF-6AEECFF28C22}"/>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48A01B69-AEDD-5E22-7DE6-5034693397E6}"/>
              </a:ext>
            </a:extLst>
          </p:cNvPr>
          <p:cNvSpPr>
            <a:spLocks noGrp="1"/>
          </p:cNvSpPr>
          <p:nvPr>
            <p:ph type="sldNum" sz="quarter" idx="12"/>
          </p:nvPr>
        </p:nvSpPr>
        <p:spPr/>
        <p:txBody>
          <a:bodyPr/>
          <a:lstStyle>
            <a:lvl1pPr>
              <a:defRPr/>
            </a:lvl1pPr>
          </a:lstStyle>
          <a:p>
            <a:fld id="{7E823993-990B-46A0-93D4-AFE68E8910C6}" type="slidenum">
              <a:rPr lang="ar-SA" altLang="en-US"/>
              <a:pPr/>
              <a:t>‹#›</a:t>
            </a:fld>
            <a:endParaRPr lang="en-US" altLang="en-US"/>
          </a:p>
        </p:txBody>
      </p:sp>
    </p:spTree>
    <p:extLst>
      <p:ext uri="{BB962C8B-B14F-4D97-AF65-F5344CB8AC3E}">
        <p14:creationId xmlns:p14="http://schemas.microsoft.com/office/powerpoint/2010/main" val="351564367"/>
      </p:ext>
    </p:extLst>
  </p:cSld>
  <p:clrMapOvr>
    <a:masterClrMapping/>
  </p:clrMapOvr>
  <p:transition>
    <p:wheel spokes="8"/>
    <p:sndAc>
      <p:stSnd>
        <p:snd r:embed="rId1" name="chimes.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90D93-0FFB-9ED8-C6B6-4BDFE8C4F3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25133D-AA46-CE33-A025-88000439C0BC}"/>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B2632D7C-71A6-4235-E729-A9D2F6468495}"/>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A0ED679-D2F4-7BB0-DE2F-1AD03DC0DF89}"/>
              </a:ext>
            </a:extLst>
          </p:cNvPr>
          <p:cNvSpPr>
            <a:spLocks noGrp="1"/>
          </p:cNvSpPr>
          <p:nvPr>
            <p:ph type="sldNum" sz="quarter" idx="12"/>
          </p:nvPr>
        </p:nvSpPr>
        <p:spPr/>
        <p:txBody>
          <a:bodyPr/>
          <a:lstStyle>
            <a:lvl1pPr>
              <a:defRPr/>
            </a:lvl1pPr>
          </a:lstStyle>
          <a:p>
            <a:fld id="{7B409842-86F6-4200-A5F7-092DC30BA1F2}" type="slidenum">
              <a:rPr lang="ar-SA" altLang="en-US"/>
              <a:pPr/>
              <a:t>‹#›</a:t>
            </a:fld>
            <a:endParaRPr lang="en-US" altLang="en-US"/>
          </a:p>
        </p:txBody>
      </p:sp>
    </p:spTree>
    <p:extLst>
      <p:ext uri="{BB962C8B-B14F-4D97-AF65-F5344CB8AC3E}">
        <p14:creationId xmlns:p14="http://schemas.microsoft.com/office/powerpoint/2010/main" val="1253199463"/>
      </p:ext>
    </p:extLst>
  </p:cSld>
  <p:clrMapOvr>
    <a:masterClrMapping/>
  </p:clrMapOvr>
  <p:transition>
    <p:wheel spokes="8"/>
    <p:sndAc>
      <p:stSnd>
        <p:snd r:embed="rId1" name="chimes.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602FB5-ADA9-12AD-1FD9-ABF3B2B4D34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0C4F345E-7CFF-06BF-2A91-20C1045645F0}"/>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DD9AC0BC-E530-E428-34C1-FB1D786A073C}"/>
              </a:ext>
            </a:extLst>
          </p:cNvPr>
          <p:cNvSpPr>
            <a:spLocks noGrp="1"/>
          </p:cNvSpPr>
          <p:nvPr>
            <p:ph type="sldNum" sz="quarter" idx="12"/>
          </p:nvPr>
        </p:nvSpPr>
        <p:spPr/>
        <p:txBody>
          <a:bodyPr/>
          <a:lstStyle>
            <a:lvl1pPr>
              <a:defRPr/>
            </a:lvl1pPr>
          </a:lstStyle>
          <a:p>
            <a:fld id="{B04CF69D-8DFF-4DD9-94ED-92DFB0E5E286}" type="slidenum">
              <a:rPr lang="ar-SA" altLang="en-US"/>
              <a:pPr/>
              <a:t>‹#›</a:t>
            </a:fld>
            <a:endParaRPr lang="en-US" altLang="en-US"/>
          </a:p>
        </p:txBody>
      </p:sp>
    </p:spTree>
    <p:extLst>
      <p:ext uri="{BB962C8B-B14F-4D97-AF65-F5344CB8AC3E}">
        <p14:creationId xmlns:p14="http://schemas.microsoft.com/office/powerpoint/2010/main" val="741304005"/>
      </p:ext>
    </p:extLst>
  </p:cSld>
  <p:clrMapOvr>
    <a:masterClrMapping/>
  </p:clrMapOvr>
  <p:transition>
    <p:wheel spokes="8"/>
    <p:sndAc>
      <p:stSnd>
        <p:snd r:embed="rId1" name="chimes.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8FE4F-BA91-533E-DFF8-522334D2F11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FAD331-032F-4604-C825-BCCCFA97351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9C1D95-977F-8074-85D3-BEB239527D5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471BB9-431A-E24E-16C7-04554DDEB37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1D15361-090A-FEA7-4DF3-C21A40DD04E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5C3B521-D10F-93F0-FA1C-F8D9CC5593DD}"/>
              </a:ext>
            </a:extLst>
          </p:cNvPr>
          <p:cNvSpPr>
            <a:spLocks noGrp="1"/>
          </p:cNvSpPr>
          <p:nvPr>
            <p:ph type="sldNum" sz="quarter" idx="12"/>
          </p:nvPr>
        </p:nvSpPr>
        <p:spPr/>
        <p:txBody>
          <a:bodyPr/>
          <a:lstStyle>
            <a:lvl1pPr>
              <a:defRPr/>
            </a:lvl1pPr>
          </a:lstStyle>
          <a:p>
            <a:fld id="{88408DF1-857C-4B41-83CF-2B327B7CAA8C}" type="slidenum">
              <a:rPr lang="ar-SA" altLang="en-US"/>
              <a:pPr/>
              <a:t>‹#›</a:t>
            </a:fld>
            <a:endParaRPr lang="en-US" altLang="en-US"/>
          </a:p>
        </p:txBody>
      </p:sp>
    </p:spTree>
    <p:extLst>
      <p:ext uri="{BB962C8B-B14F-4D97-AF65-F5344CB8AC3E}">
        <p14:creationId xmlns:p14="http://schemas.microsoft.com/office/powerpoint/2010/main" val="1235932746"/>
      </p:ext>
    </p:extLst>
  </p:cSld>
  <p:clrMapOvr>
    <a:masterClrMapping/>
  </p:clrMapOvr>
  <p:transition>
    <p:wheel spokes="8"/>
    <p:sndAc>
      <p:stSnd>
        <p:snd r:embed="rId1" name="chimes.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5BDE0-80C8-D60D-557A-909461C2603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AF0E5D-02BA-E601-D3DE-5D13E56B7F7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BF3369A-9606-3CFB-0406-4C7E664B290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3B1496-8F3B-EF58-7ED6-347CD4ECDFC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CCEFC46-DE91-8718-2D1A-AB01AC246A1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8027941-7ED1-E94F-48DD-3FEB774403FB}"/>
              </a:ext>
            </a:extLst>
          </p:cNvPr>
          <p:cNvSpPr>
            <a:spLocks noGrp="1"/>
          </p:cNvSpPr>
          <p:nvPr>
            <p:ph type="sldNum" sz="quarter" idx="12"/>
          </p:nvPr>
        </p:nvSpPr>
        <p:spPr/>
        <p:txBody>
          <a:bodyPr/>
          <a:lstStyle>
            <a:lvl1pPr>
              <a:defRPr/>
            </a:lvl1pPr>
          </a:lstStyle>
          <a:p>
            <a:fld id="{DACB09D5-E58F-4551-807F-711E3EE95E0D}" type="slidenum">
              <a:rPr lang="ar-SA" altLang="en-US"/>
              <a:pPr/>
              <a:t>‹#›</a:t>
            </a:fld>
            <a:endParaRPr lang="en-US" altLang="en-US"/>
          </a:p>
        </p:txBody>
      </p:sp>
    </p:spTree>
    <p:extLst>
      <p:ext uri="{BB962C8B-B14F-4D97-AF65-F5344CB8AC3E}">
        <p14:creationId xmlns:p14="http://schemas.microsoft.com/office/powerpoint/2010/main" val="489118579"/>
      </p:ext>
    </p:extLst>
  </p:cSld>
  <p:clrMapOvr>
    <a:masterClrMapping/>
  </p:clrMapOvr>
  <p:transition>
    <p:wheel spokes="8"/>
    <p:sndAc>
      <p:stSnd>
        <p:snd r:embed="rId1" name="chimes.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221186" name="Group 2">
            <a:extLst>
              <a:ext uri="{FF2B5EF4-FFF2-40B4-BE49-F238E27FC236}">
                <a16:creationId xmlns:a16="http://schemas.microsoft.com/office/drawing/2014/main" id="{D8AED3BF-449F-8372-BB44-9B427A41CD6A}"/>
              </a:ext>
            </a:extLst>
          </p:cNvPr>
          <p:cNvGrpSpPr>
            <a:grpSpLocks/>
          </p:cNvGrpSpPr>
          <p:nvPr/>
        </p:nvGrpSpPr>
        <p:grpSpPr bwMode="auto">
          <a:xfrm>
            <a:off x="0" y="0"/>
            <a:ext cx="9144000" cy="6934200"/>
            <a:chOff x="0" y="0"/>
            <a:chExt cx="5760" cy="4368"/>
          </a:xfrm>
        </p:grpSpPr>
        <p:sp>
          <p:nvSpPr>
            <p:cNvPr id="221187" name="Freeform 3">
              <a:extLst>
                <a:ext uri="{FF2B5EF4-FFF2-40B4-BE49-F238E27FC236}">
                  <a16:creationId xmlns:a16="http://schemas.microsoft.com/office/drawing/2014/main" id="{A4AC679E-84C0-121A-980D-6D37BDDC2370}"/>
                </a:ext>
              </a:extLst>
            </p:cNvPr>
            <p:cNvSpPr>
              <a:spLocks/>
            </p:cNvSpPr>
            <p:nvPr/>
          </p:nvSpPr>
          <p:spPr bwMode="hidden">
            <a:xfrm>
              <a:off x="0" y="2208"/>
              <a:ext cx="2515" cy="1970"/>
            </a:xfrm>
            <a:custGeom>
              <a:avLst/>
              <a:gdLst>
                <a:gd name="T0" fmla="*/ 744 w 2515"/>
                <a:gd name="T1" fmla="*/ 1669 h 1970"/>
                <a:gd name="T2" fmla="*/ 852 w 2515"/>
                <a:gd name="T3" fmla="*/ 1400 h 1970"/>
                <a:gd name="T4" fmla="*/ 876 w 2515"/>
                <a:gd name="T5" fmla="*/ 1171 h 1970"/>
                <a:gd name="T6" fmla="*/ 979 w 2515"/>
                <a:gd name="T7" fmla="*/ 1370 h 1970"/>
                <a:gd name="T8" fmla="*/ 1231 w 2515"/>
                <a:gd name="T9" fmla="*/ 1621 h 1970"/>
                <a:gd name="T10" fmla="*/ 1471 w 2515"/>
                <a:gd name="T11" fmla="*/ 1693 h 1970"/>
                <a:gd name="T12" fmla="*/ 1819 w 2515"/>
                <a:gd name="T13" fmla="*/ 1678 h 1970"/>
                <a:gd name="T14" fmla="*/ 1893 w 2515"/>
                <a:gd name="T15" fmla="*/ 1513 h 1970"/>
                <a:gd name="T16" fmla="*/ 1874 w 2515"/>
                <a:gd name="T17" fmla="*/ 1285 h 1970"/>
                <a:gd name="T18" fmla="*/ 1783 w 2515"/>
                <a:gd name="T19" fmla="*/ 967 h 1970"/>
                <a:gd name="T20" fmla="*/ 1289 w 2515"/>
                <a:gd name="T21" fmla="*/ 873 h 1970"/>
                <a:gd name="T22" fmla="*/ 1549 w 2515"/>
                <a:gd name="T23" fmla="*/ 745 h 1970"/>
                <a:gd name="T24" fmla="*/ 1753 w 2515"/>
                <a:gd name="T25" fmla="*/ 732 h 1970"/>
                <a:gd name="T26" fmla="*/ 2107 w 2515"/>
                <a:gd name="T27" fmla="*/ 618 h 1970"/>
                <a:gd name="T28" fmla="*/ 2377 w 2515"/>
                <a:gd name="T29" fmla="*/ 438 h 1970"/>
                <a:gd name="T30" fmla="*/ 2420 w 2515"/>
                <a:gd name="T31" fmla="*/ 343 h 1970"/>
                <a:gd name="T32" fmla="*/ 2077 w 2515"/>
                <a:gd name="T33" fmla="*/ 331 h 1970"/>
                <a:gd name="T34" fmla="*/ 1951 w 2515"/>
                <a:gd name="T35" fmla="*/ 301 h 1970"/>
                <a:gd name="T36" fmla="*/ 1645 w 2515"/>
                <a:gd name="T37" fmla="*/ 289 h 1970"/>
                <a:gd name="T38" fmla="*/ 1297 w 2515"/>
                <a:gd name="T39" fmla="*/ 408 h 1970"/>
                <a:gd name="T40" fmla="*/ 1308 w 2515"/>
                <a:gd name="T41" fmla="*/ 337 h 1970"/>
                <a:gd name="T42" fmla="*/ 1453 w 2515"/>
                <a:gd name="T43" fmla="*/ 168 h 1970"/>
                <a:gd name="T44" fmla="*/ 1477 w 2515"/>
                <a:gd name="T45" fmla="*/ 36 h 1970"/>
                <a:gd name="T46" fmla="*/ 1417 w 2515"/>
                <a:gd name="T47" fmla="*/ 24 h 1970"/>
                <a:gd name="T48" fmla="*/ 1189 w 2515"/>
                <a:gd name="T49" fmla="*/ 102 h 1970"/>
                <a:gd name="T50" fmla="*/ 1026 w 2515"/>
                <a:gd name="T51" fmla="*/ 144 h 1970"/>
                <a:gd name="T52" fmla="*/ 889 w 2515"/>
                <a:gd name="T53" fmla="*/ 331 h 1970"/>
                <a:gd name="T54" fmla="*/ 726 w 2515"/>
                <a:gd name="T55" fmla="*/ 480 h 1970"/>
                <a:gd name="T56" fmla="*/ 643 w 2515"/>
                <a:gd name="T57" fmla="*/ 540 h 1970"/>
                <a:gd name="T58" fmla="*/ 600 w 2515"/>
                <a:gd name="T59" fmla="*/ 516 h 1970"/>
                <a:gd name="T60" fmla="*/ 552 w 2515"/>
                <a:gd name="T61" fmla="*/ 486 h 1970"/>
                <a:gd name="T62" fmla="*/ 528 w 2515"/>
                <a:gd name="T63" fmla="*/ 462 h 1970"/>
                <a:gd name="T64" fmla="*/ 474 w 2515"/>
                <a:gd name="T65" fmla="*/ 426 h 1970"/>
                <a:gd name="T66" fmla="*/ 415 w 2515"/>
                <a:gd name="T67" fmla="*/ 390 h 1970"/>
                <a:gd name="T68" fmla="*/ 366 w 2515"/>
                <a:gd name="T69" fmla="*/ 366 h 1970"/>
                <a:gd name="T70" fmla="*/ 192 w 2515"/>
                <a:gd name="T71" fmla="*/ 234 h 1970"/>
                <a:gd name="T72" fmla="*/ 570 w 2515"/>
                <a:gd name="T73" fmla="*/ 564 h 1970"/>
                <a:gd name="T74" fmla="*/ 444 w 2515"/>
                <a:gd name="T75" fmla="*/ 732 h 1970"/>
                <a:gd name="T76" fmla="*/ 318 w 2515"/>
                <a:gd name="T77" fmla="*/ 787 h 1970"/>
                <a:gd name="T78" fmla="*/ 127 w 2515"/>
                <a:gd name="T79" fmla="*/ 853 h 1970"/>
                <a:gd name="T80" fmla="*/ 0 w 2515"/>
                <a:gd name="T81" fmla="*/ 1165 h 1970"/>
                <a:gd name="T82" fmla="*/ 372 w 2515"/>
                <a:gd name="T83" fmla="*/ 1015 h 1970"/>
                <a:gd name="T84" fmla="*/ 222 w 2515"/>
                <a:gd name="T85" fmla="*/ 1262 h 1970"/>
                <a:gd name="T86" fmla="*/ 139 w 2515"/>
                <a:gd name="T87" fmla="*/ 1459 h 1970"/>
                <a:gd name="T88" fmla="*/ 102 w 2515"/>
                <a:gd name="T89" fmla="*/ 1495 h 1970"/>
                <a:gd name="T90" fmla="*/ 84 w 2515"/>
                <a:gd name="T91" fmla="*/ 1519 h 1970"/>
                <a:gd name="T92" fmla="*/ 96 w 2515"/>
                <a:gd name="T93" fmla="*/ 1537 h 1970"/>
                <a:gd name="T94" fmla="*/ 127 w 2515"/>
                <a:gd name="T95" fmla="*/ 1567 h 1970"/>
                <a:gd name="T96" fmla="*/ 145 w 2515"/>
                <a:gd name="T97" fmla="*/ 1633 h 1970"/>
                <a:gd name="T98" fmla="*/ 156 w 2515"/>
                <a:gd name="T99" fmla="*/ 1693 h 1970"/>
                <a:gd name="T100" fmla="*/ 162 w 2515"/>
                <a:gd name="T101" fmla="*/ 1723 h 1970"/>
                <a:gd name="T102" fmla="*/ 216 w 2515"/>
                <a:gd name="T103" fmla="*/ 1802 h 1970"/>
                <a:gd name="T104" fmla="*/ 228 w 2515"/>
                <a:gd name="T105" fmla="*/ 1850 h 1970"/>
                <a:gd name="T106" fmla="*/ 240 w 2515"/>
                <a:gd name="T107" fmla="*/ 1904 h 1970"/>
                <a:gd name="T108" fmla="*/ 246 w 2515"/>
                <a:gd name="T109" fmla="*/ 1922 h 1970"/>
                <a:gd name="T110" fmla="*/ 258 w 2515"/>
                <a:gd name="T111" fmla="*/ 1970 h 1970"/>
                <a:gd name="T112" fmla="*/ 462 w 2515"/>
                <a:gd name="T113" fmla="*/ 1922 h 1970"/>
                <a:gd name="T114" fmla="*/ 624 w 2515"/>
                <a:gd name="T115" fmla="*/ 1778 h 19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88" name="Freeform 4">
              <a:extLst>
                <a:ext uri="{FF2B5EF4-FFF2-40B4-BE49-F238E27FC236}">
                  <a16:creationId xmlns:a16="http://schemas.microsoft.com/office/drawing/2014/main" id="{F9209206-4551-C9BC-6AF4-612482F984D3}"/>
                </a:ext>
              </a:extLst>
            </p:cNvPr>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89" name="Freeform 5">
              <a:extLst>
                <a:ext uri="{FF2B5EF4-FFF2-40B4-BE49-F238E27FC236}">
                  <a16:creationId xmlns:a16="http://schemas.microsoft.com/office/drawing/2014/main" id="{4E2C87CF-565C-439E-B791-CE0E784D817A}"/>
                </a:ext>
              </a:extLst>
            </p:cNvPr>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0" name="Freeform 6">
              <a:extLst>
                <a:ext uri="{FF2B5EF4-FFF2-40B4-BE49-F238E27FC236}">
                  <a16:creationId xmlns:a16="http://schemas.microsoft.com/office/drawing/2014/main" id="{1C3ED5AC-1192-1397-6E33-7CCD0D652506}"/>
                </a:ext>
              </a:extLst>
            </p:cNvPr>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1" name="Freeform 7">
              <a:extLst>
                <a:ext uri="{FF2B5EF4-FFF2-40B4-BE49-F238E27FC236}">
                  <a16:creationId xmlns:a16="http://schemas.microsoft.com/office/drawing/2014/main" id="{F4872A9A-CACE-F678-7B4D-C3C29A41BB58}"/>
                </a:ext>
              </a:extLst>
            </p:cNvPr>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2" name="Freeform 8">
              <a:extLst>
                <a:ext uri="{FF2B5EF4-FFF2-40B4-BE49-F238E27FC236}">
                  <a16:creationId xmlns:a16="http://schemas.microsoft.com/office/drawing/2014/main" id="{819FCBF8-A1F1-D98F-504F-798776CBAFF0}"/>
                </a:ext>
              </a:extLst>
            </p:cNvPr>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3" name="Freeform 9">
              <a:extLst>
                <a:ext uri="{FF2B5EF4-FFF2-40B4-BE49-F238E27FC236}">
                  <a16:creationId xmlns:a16="http://schemas.microsoft.com/office/drawing/2014/main" id="{628DA3A4-75A7-66CB-EA9E-CCD9F6D9EC9D}"/>
                </a:ext>
              </a:extLst>
            </p:cNvPr>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4" name="Freeform 10">
              <a:extLst>
                <a:ext uri="{FF2B5EF4-FFF2-40B4-BE49-F238E27FC236}">
                  <a16:creationId xmlns:a16="http://schemas.microsoft.com/office/drawing/2014/main" id="{C27CB97E-B26F-A8E0-D685-7534B07DC25C}"/>
                </a:ext>
              </a:extLst>
            </p:cNvPr>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5" name="Freeform 11">
              <a:extLst>
                <a:ext uri="{FF2B5EF4-FFF2-40B4-BE49-F238E27FC236}">
                  <a16:creationId xmlns:a16="http://schemas.microsoft.com/office/drawing/2014/main" id="{6ADC4A65-A0D5-9737-6B0E-19399069948A}"/>
                </a:ext>
              </a:extLst>
            </p:cNvPr>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6" name="Rectangle 12">
              <a:extLst>
                <a:ext uri="{FF2B5EF4-FFF2-40B4-BE49-F238E27FC236}">
                  <a16:creationId xmlns:a16="http://schemas.microsoft.com/office/drawing/2014/main" id="{06AE7714-7549-F651-9938-A4989423E1EC}"/>
                </a:ext>
              </a:extLst>
            </p:cNvPr>
            <p:cNvSpPr>
              <a:spLocks noChangeArrowheads="1"/>
            </p:cNvSpPr>
            <p:nvPr/>
          </p:nvSpPr>
          <p:spPr bwMode="hidden">
            <a:xfrm>
              <a:off x="192" y="127"/>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1197" name="Rectangle 13">
              <a:extLst>
                <a:ext uri="{FF2B5EF4-FFF2-40B4-BE49-F238E27FC236}">
                  <a16:creationId xmlns:a16="http://schemas.microsoft.com/office/drawing/2014/main" id="{CED8EA1D-6FB4-F54B-0408-97DE500BF7D1}"/>
                </a:ext>
              </a:extLst>
            </p:cNvPr>
            <p:cNvSpPr>
              <a:spLocks noChangeArrowheads="1"/>
            </p:cNvSpPr>
            <p:nvPr/>
          </p:nvSpPr>
          <p:spPr bwMode="hidden">
            <a:xfrm>
              <a:off x="204" y="131"/>
              <a:ext cx="1" cy="1"/>
            </a:xfrm>
            <a:prstGeom prst="rect">
              <a:avLst/>
            </a:prstGeom>
            <a:solidFill>
              <a:srgbClr val="9A1E8D"/>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21198" name="Freeform 14">
              <a:extLst>
                <a:ext uri="{FF2B5EF4-FFF2-40B4-BE49-F238E27FC236}">
                  <a16:creationId xmlns:a16="http://schemas.microsoft.com/office/drawing/2014/main" id="{789D8012-8A6C-BAA5-2B40-6B46768CE074}"/>
                </a:ext>
              </a:extLst>
            </p:cNvPr>
            <p:cNvSpPr>
              <a:spLocks/>
            </p:cNvSpPr>
            <p:nvPr/>
          </p:nvSpPr>
          <p:spPr bwMode="hidden">
            <a:xfrm>
              <a:off x="0" y="4032"/>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199" name="Freeform 15">
              <a:extLst>
                <a:ext uri="{FF2B5EF4-FFF2-40B4-BE49-F238E27FC236}">
                  <a16:creationId xmlns:a16="http://schemas.microsoft.com/office/drawing/2014/main" id="{C299390B-B54D-E6AC-E666-B2B9922258AF}"/>
                </a:ext>
              </a:extLst>
            </p:cNvPr>
            <p:cNvSpPr>
              <a:spLocks/>
            </p:cNvSpPr>
            <p:nvPr/>
          </p:nvSpPr>
          <p:spPr bwMode="hidden">
            <a:xfrm>
              <a:off x="0" y="4032"/>
              <a:ext cx="5760" cy="336"/>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200" name="Freeform 16">
              <a:extLst>
                <a:ext uri="{FF2B5EF4-FFF2-40B4-BE49-F238E27FC236}">
                  <a16:creationId xmlns:a16="http://schemas.microsoft.com/office/drawing/2014/main" id="{678CAAED-380E-A64C-1E93-AE3C85E17291}"/>
                </a:ext>
              </a:extLst>
            </p:cNvPr>
            <p:cNvSpPr>
              <a:spLocks/>
            </p:cNvSpPr>
            <p:nvPr/>
          </p:nvSpPr>
          <p:spPr bwMode="hidden">
            <a:xfrm>
              <a:off x="0" y="0"/>
              <a:ext cx="5760" cy="288"/>
            </a:xfrm>
            <a:custGeom>
              <a:avLst/>
              <a:gdLst>
                <a:gd name="T0" fmla="*/ 5740 w 5740"/>
                <a:gd name="T1" fmla="*/ 288 h 288"/>
                <a:gd name="T2" fmla="*/ 0 w 5740"/>
                <a:gd name="T3" fmla="*/ 288 h 288"/>
                <a:gd name="T4" fmla="*/ 0 w 5740"/>
                <a:gd name="T5" fmla="*/ 0 h 288"/>
                <a:gd name="T6" fmla="*/ 5740 w 5740"/>
                <a:gd name="T7" fmla="*/ 0 h 288"/>
                <a:gd name="T8" fmla="*/ 5740 w 5740"/>
                <a:gd name="T9" fmla="*/ 288 h 288"/>
                <a:gd name="T10" fmla="*/ 5740 w 5740"/>
                <a:gd name="T11" fmla="*/ 288 h 288"/>
              </a:gdLst>
              <a:ahLst/>
              <a:cxnLst>
                <a:cxn ang="0">
                  <a:pos x="T0" y="T1"/>
                </a:cxn>
                <a:cxn ang="0">
                  <a:pos x="T2" y="T3"/>
                </a:cxn>
                <a:cxn ang="0">
                  <a:pos x="T4" y="T5"/>
                </a:cxn>
                <a:cxn ang="0">
                  <a:pos x="T6" y="T7"/>
                </a:cxn>
                <a:cxn ang="0">
                  <a:pos x="T8" y="T9"/>
                </a:cxn>
                <a:cxn ang="0">
                  <a:pos x="T10" y="T11"/>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201" name="Freeform 17">
              <a:extLst>
                <a:ext uri="{FF2B5EF4-FFF2-40B4-BE49-F238E27FC236}">
                  <a16:creationId xmlns:a16="http://schemas.microsoft.com/office/drawing/2014/main" id="{15D2FF88-975E-0391-DC79-922D5112D459}"/>
                </a:ext>
              </a:extLst>
            </p:cNvPr>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202" name="Freeform 18">
              <a:extLst>
                <a:ext uri="{FF2B5EF4-FFF2-40B4-BE49-F238E27FC236}">
                  <a16:creationId xmlns:a16="http://schemas.microsoft.com/office/drawing/2014/main" id="{3E034E95-298E-FF63-AC97-F75573BE087B}"/>
                </a:ext>
              </a:extLst>
            </p:cNvPr>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203" name="Freeform 19">
              <a:extLst>
                <a:ext uri="{FF2B5EF4-FFF2-40B4-BE49-F238E27FC236}">
                  <a16:creationId xmlns:a16="http://schemas.microsoft.com/office/drawing/2014/main" id="{12FE4740-4D5E-A0A5-1FAE-3F963DB1497F}"/>
                </a:ext>
              </a:extLst>
            </p:cNvPr>
            <p:cNvSpPr>
              <a:spLocks/>
            </p:cNvSpPr>
            <p:nvPr/>
          </p:nvSpPr>
          <p:spPr bwMode="hidden">
            <a:xfrm>
              <a:off x="2932" y="1728"/>
              <a:ext cx="2828" cy="2366"/>
            </a:xfrm>
            <a:custGeom>
              <a:avLst/>
              <a:gdLst>
                <a:gd name="T0" fmla="*/ 1814 w 2828"/>
                <a:gd name="T1" fmla="*/ 606 h 2366"/>
                <a:gd name="T2" fmla="*/ 1615 w 2828"/>
                <a:gd name="T3" fmla="*/ 252 h 2366"/>
                <a:gd name="T4" fmla="*/ 1345 w 2828"/>
                <a:gd name="T5" fmla="*/ 132 h 2366"/>
                <a:gd name="T6" fmla="*/ 1381 w 2828"/>
                <a:gd name="T7" fmla="*/ 492 h 2366"/>
                <a:gd name="T8" fmla="*/ 955 w 2828"/>
                <a:gd name="T9" fmla="*/ 221 h 2366"/>
                <a:gd name="T10" fmla="*/ 877 w 2828"/>
                <a:gd name="T11" fmla="*/ 161 h 2366"/>
                <a:gd name="T12" fmla="*/ 841 w 2828"/>
                <a:gd name="T13" fmla="*/ 167 h 2366"/>
                <a:gd name="T14" fmla="*/ 720 w 2828"/>
                <a:gd name="T15" fmla="*/ 161 h 2366"/>
                <a:gd name="T16" fmla="*/ 613 w 2828"/>
                <a:gd name="T17" fmla="*/ 144 h 2366"/>
                <a:gd name="T18" fmla="*/ 492 w 2828"/>
                <a:gd name="T19" fmla="*/ 161 h 2366"/>
                <a:gd name="T20" fmla="*/ 432 w 2828"/>
                <a:gd name="T21" fmla="*/ 150 h 2366"/>
                <a:gd name="T22" fmla="*/ 342 w 2828"/>
                <a:gd name="T23" fmla="*/ 138 h 2366"/>
                <a:gd name="T24" fmla="*/ 246 w 2828"/>
                <a:gd name="T25" fmla="*/ 126 h 2366"/>
                <a:gd name="T26" fmla="*/ 174 w 2828"/>
                <a:gd name="T27" fmla="*/ 114 h 2366"/>
                <a:gd name="T28" fmla="*/ 216 w 2828"/>
                <a:gd name="T29" fmla="*/ 240 h 2366"/>
                <a:gd name="T30" fmla="*/ 607 w 2828"/>
                <a:gd name="T31" fmla="*/ 588 h 2366"/>
                <a:gd name="T32" fmla="*/ 1177 w 2828"/>
                <a:gd name="T33" fmla="*/ 817 h 2366"/>
                <a:gd name="T34" fmla="*/ 972 w 2828"/>
                <a:gd name="T35" fmla="*/ 871 h 2366"/>
                <a:gd name="T36" fmla="*/ 492 w 2828"/>
                <a:gd name="T37" fmla="*/ 1111 h 2366"/>
                <a:gd name="T38" fmla="*/ 276 w 2828"/>
                <a:gd name="T39" fmla="*/ 1441 h 2366"/>
                <a:gd name="T40" fmla="*/ 42 w 2828"/>
                <a:gd name="T41" fmla="*/ 1441 h 2366"/>
                <a:gd name="T42" fmla="*/ 367 w 2828"/>
                <a:gd name="T43" fmla="*/ 1585 h 2366"/>
                <a:gd name="T44" fmla="*/ 949 w 2828"/>
                <a:gd name="T45" fmla="*/ 1712 h 2366"/>
                <a:gd name="T46" fmla="*/ 1519 w 2828"/>
                <a:gd name="T47" fmla="*/ 1537 h 2366"/>
                <a:gd name="T48" fmla="*/ 1735 w 2828"/>
                <a:gd name="T49" fmla="*/ 1513 h 2366"/>
                <a:gd name="T50" fmla="*/ 1723 w 2828"/>
                <a:gd name="T51" fmla="*/ 1802 h 2366"/>
                <a:gd name="T52" fmla="*/ 2042 w 2828"/>
                <a:gd name="T53" fmla="*/ 2229 h 2366"/>
                <a:gd name="T54" fmla="*/ 2191 w 2828"/>
                <a:gd name="T55" fmla="*/ 2133 h 2366"/>
                <a:gd name="T56" fmla="*/ 2270 w 2828"/>
                <a:gd name="T57" fmla="*/ 1970 h 2366"/>
                <a:gd name="T58" fmla="*/ 2233 w 2828"/>
                <a:gd name="T59" fmla="*/ 1573 h 2366"/>
                <a:gd name="T60" fmla="*/ 2294 w 2828"/>
                <a:gd name="T61" fmla="*/ 1483 h 2366"/>
                <a:gd name="T62" fmla="*/ 2588 w 2828"/>
                <a:gd name="T63" fmla="*/ 1688 h 2366"/>
                <a:gd name="T64" fmla="*/ 2695 w 2828"/>
                <a:gd name="T65" fmla="*/ 1682 h 2366"/>
                <a:gd name="T66" fmla="*/ 2588 w 2828"/>
                <a:gd name="T67" fmla="*/ 1543 h 2366"/>
                <a:gd name="T68" fmla="*/ 2510 w 2828"/>
                <a:gd name="T69" fmla="*/ 1357 h 2366"/>
                <a:gd name="T70" fmla="*/ 2354 w 2828"/>
                <a:gd name="T71" fmla="*/ 1184 h 2366"/>
                <a:gd name="T72" fmla="*/ 2102 w 2828"/>
                <a:gd name="T73" fmla="*/ 931 h 2366"/>
                <a:gd name="T74" fmla="*/ 2137 w 2828"/>
                <a:gd name="T75" fmla="*/ 907 h 2366"/>
                <a:gd name="T76" fmla="*/ 2215 w 2828"/>
                <a:gd name="T77" fmla="*/ 871 h 2366"/>
                <a:gd name="T78" fmla="*/ 2324 w 2828"/>
                <a:gd name="T79" fmla="*/ 817 h 2366"/>
                <a:gd name="T80" fmla="*/ 2372 w 2828"/>
                <a:gd name="T81" fmla="*/ 787 h 2366"/>
                <a:gd name="T82" fmla="*/ 2078 w 2828"/>
                <a:gd name="T83" fmla="*/ 865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1204" name="Freeform 20">
              <a:extLst>
                <a:ext uri="{FF2B5EF4-FFF2-40B4-BE49-F238E27FC236}">
                  <a16:creationId xmlns:a16="http://schemas.microsoft.com/office/drawing/2014/main" id="{9BA3E144-EE03-5E74-F375-B7DCE1E40595}"/>
                </a:ext>
              </a:extLst>
            </p:cNvPr>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221205" name="Rectangle 21">
            <a:extLst>
              <a:ext uri="{FF2B5EF4-FFF2-40B4-BE49-F238E27FC236}">
                <a16:creationId xmlns:a16="http://schemas.microsoft.com/office/drawing/2014/main" id="{A7C3F55E-C9A5-F637-9FF7-084DAC938483}"/>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ar-SA" altLang="en-US"/>
              <a:t>انقر لتحرير نمط العنوان الرئيسي</a:t>
            </a:r>
          </a:p>
        </p:txBody>
      </p:sp>
      <p:sp>
        <p:nvSpPr>
          <p:cNvPr id="221206" name="Rectangle 22">
            <a:extLst>
              <a:ext uri="{FF2B5EF4-FFF2-40B4-BE49-F238E27FC236}">
                <a16:creationId xmlns:a16="http://schemas.microsoft.com/office/drawing/2014/main" id="{60B87832-60F3-C0AD-48A7-EAF8149F4132}"/>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221207" name="Rectangle 23">
            <a:extLst>
              <a:ext uri="{FF2B5EF4-FFF2-40B4-BE49-F238E27FC236}">
                <a16:creationId xmlns:a16="http://schemas.microsoft.com/office/drawing/2014/main" id="{0982C2C0-F11A-861A-C3F6-744112A202E7}"/>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a:defRPr sz="1400">
                <a:effectLst>
                  <a:outerShdw blurRad="38100" dist="38100" dir="2700000" algn="tl">
                    <a:srgbClr val="000000"/>
                  </a:outerShdw>
                </a:effectLst>
              </a:defRPr>
            </a:lvl1pPr>
          </a:lstStyle>
          <a:p>
            <a:endParaRPr lang="en-US" altLang="en-US"/>
          </a:p>
        </p:txBody>
      </p:sp>
      <p:sp>
        <p:nvSpPr>
          <p:cNvPr id="221208" name="Rectangle 24">
            <a:extLst>
              <a:ext uri="{FF2B5EF4-FFF2-40B4-BE49-F238E27FC236}">
                <a16:creationId xmlns:a16="http://schemas.microsoft.com/office/drawing/2014/main" id="{16D8A5CF-3E25-9DD2-7774-0444A919F4B4}"/>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rtl="0">
              <a:defRPr sz="1400">
                <a:effectLst>
                  <a:outerShdw blurRad="38100" dist="38100" dir="2700000" algn="tl">
                    <a:srgbClr val="000000"/>
                  </a:outerShdw>
                </a:effectLst>
              </a:defRPr>
            </a:lvl1pPr>
          </a:lstStyle>
          <a:p>
            <a:endParaRPr lang="en-US" altLang="en-US"/>
          </a:p>
        </p:txBody>
      </p:sp>
      <p:sp>
        <p:nvSpPr>
          <p:cNvPr id="221209" name="Rectangle 25">
            <a:extLst>
              <a:ext uri="{FF2B5EF4-FFF2-40B4-BE49-F238E27FC236}">
                <a16:creationId xmlns:a16="http://schemas.microsoft.com/office/drawing/2014/main" id="{0F737AFA-495B-24D6-ACA5-604CC342BC1B}"/>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rtl="0">
              <a:defRPr sz="1400">
                <a:effectLst>
                  <a:outerShdw blurRad="38100" dist="38100" dir="2700000" algn="tl">
                    <a:srgbClr val="000000"/>
                  </a:outerShdw>
                </a:effectLst>
              </a:defRPr>
            </a:lvl1pPr>
          </a:lstStyle>
          <a:p>
            <a:fld id="{92FCD8FB-F87D-415C-BD27-D11A97714642}" type="slidenum">
              <a:rPr lang="ar-SA"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 id="2147483832" r:id="rId12"/>
  </p:sldLayoutIdLst>
  <p:transition>
    <p:wheel spokes="8"/>
    <p:sndAc>
      <p:stSnd>
        <p:snd r:embed="rId14" name="chimes.wav"/>
      </p:stSnd>
    </p:sndAc>
  </p:transition>
  <p:txStyles>
    <p:titleStyle>
      <a:lvl1pPr algn="ctr" rtl="1" fontAlgn="base">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2pPr>
      <a:lvl3pPr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3pPr>
      <a:lvl4pPr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4pPr>
      <a:lvl5pPr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5pPr>
      <a:lvl6pPr marL="457200"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6pPr>
      <a:lvl7pPr marL="914400"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7pPr>
      <a:lvl8pPr marL="1371600"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8pPr>
      <a:lvl9pPr marL="1828800" algn="ctr" rtl="1" fontAlgn="base">
        <a:spcBef>
          <a:spcPct val="0"/>
        </a:spcBef>
        <a:spcAft>
          <a:spcPct val="0"/>
        </a:spcAft>
        <a:defRPr sz="4400" b="1">
          <a:solidFill>
            <a:schemeClr val="tx2"/>
          </a:solidFill>
          <a:effectLst>
            <a:outerShdw blurRad="38100" dist="38100" dir="2700000" algn="tl">
              <a:srgbClr val="000000"/>
            </a:outerShdw>
          </a:effectLst>
          <a:latin typeface="Times New Roman" panose="02020603050405020304" pitchFamily="18" charset="0"/>
          <a:cs typeface="Times New Roman (Arabic)" charset="0"/>
        </a:defRPr>
      </a:lvl9pPr>
    </p:titleStyle>
    <p:bodyStyle>
      <a:lvl1pPr marL="342900" indent="-342900" algn="r" rtl="1" fontAlgn="base">
        <a:spcBef>
          <a:spcPct val="20000"/>
        </a:spcBef>
        <a:spcAft>
          <a:spcPct val="0"/>
        </a:spcAft>
        <a:buClr>
          <a:schemeClr val="hlink"/>
        </a:buClr>
        <a:buSzPct val="6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r" rtl="1" fontAlgn="base">
        <a:spcBef>
          <a:spcPct val="20000"/>
        </a:spcBef>
        <a:spcAft>
          <a:spcPct val="0"/>
        </a:spcAft>
        <a:buClr>
          <a:schemeClr val="tx2"/>
        </a:buClr>
        <a:buSzPct val="60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Arial" panose="020B0604020202020204" pitchFamily="34" charset="0"/>
        </a:defRPr>
      </a:lvl2pPr>
      <a:lvl3pPr marL="1143000" indent="-228600" algn="r" rtl="1" fontAlgn="base">
        <a:spcBef>
          <a:spcPct val="20000"/>
        </a:spcBef>
        <a:spcAft>
          <a:spcPct val="0"/>
        </a:spcAft>
        <a:buClr>
          <a:schemeClr val="folHlink"/>
        </a:buClr>
        <a:buSzPct val="6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Arial" panose="020B0604020202020204" pitchFamily="34" charset="0"/>
        </a:defRPr>
      </a:lvl3pPr>
      <a:lvl4pPr marL="1600200" indent="-228600" algn="r" rtl="1" fontAlgn="base">
        <a:spcBef>
          <a:spcPct val="20000"/>
        </a:spcBef>
        <a:spcAft>
          <a:spcPct val="0"/>
        </a:spcAft>
        <a:buClr>
          <a:schemeClr val="tx1"/>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Arial" panose="020B0604020202020204" pitchFamily="34" charset="0"/>
        </a:defRPr>
      </a:lvl4pPr>
      <a:lvl5pPr marL="2057400" indent="-228600" algn="r" rtl="1" fontAlgn="base">
        <a:spcBef>
          <a:spcPct val="20000"/>
        </a:spcBef>
        <a:spcAft>
          <a:spcPct val="0"/>
        </a:spcAft>
        <a:buClr>
          <a:schemeClr val="hlink"/>
        </a:buClr>
        <a:buSzPct val="6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02" name="Rectangle 54">
            <a:extLst>
              <a:ext uri="{FF2B5EF4-FFF2-40B4-BE49-F238E27FC236}">
                <a16:creationId xmlns:a16="http://schemas.microsoft.com/office/drawing/2014/main" id="{FBEEC32D-8DFD-625F-038C-158BCA9162B4}"/>
              </a:ext>
            </a:extLst>
          </p:cNvPr>
          <p:cNvSpPr>
            <a:spLocks noGrp="1" noChangeArrowheads="1"/>
          </p:cNvSpPr>
          <p:nvPr>
            <p:ph type="ctrTitle"/>
          </p:nvPr>
        </p:nvSpPr>
        <p:spPr>
          <a:xfrm>
            <a:off x="684213" y="765175"/>
            <a:ext cx="7772400" cy="1800225"/>
          </a:xfrm>
        </p:spPr>
        <p:txBody>
          <a:bodyPr/>
          <a:lstStyle/>
          <a:p>
            <a:r>
              <a:rPr lang="ar-SA" altLang="en-US" sz="4800">
                <a:cs typeface="Times New Roman" panose="02020603050405020304" pitchFamily="18" charset="0"/>
              </a:rPr>
              <a:t>الجلسة العملية الثالثة</a:t>
            </a:r>
            <a:endParaRPr lang="en-US" altLang="en-US" sz="4800">
              <a:cs typeface="Times New Roman" panose="02020603050405020304" pitchFamily="18" charset="0"/>
            </a:endParaRPr>
          </a:p>
        </p:txBody>
      </p:sp>
      <p:sp>
        <p:nvSpPr>
          <p:cNvPr id="2103" name="Rectangle 55">
            <a:extLst>
              <a:ext uri="{FF2B5EF4-FFF2-40B4-BE49-F238E27FC236}">
                <a16:creationId xmlns:a16="http://schemas.microsoft.com/office/drawing/2014/main" id="{EFE1E0C2-2034-996F-D528-651509E2336B}"/>
              </a:ext>
            </a:extLst>
          </p:cNvPr>
          <p:cNvSpPr>
            <a:spLocks noGrp="1" noChangeArrowheads="1"/>
          </p:cNvSpPr>
          <p:nvPr>
            <p:ph type="subTitle" idx="1"/>
          </p:nvPr>
        </p:nvSpPr>
        <p:spPr>
          <a:xfrm>
            <a:off x="900113" y="3141663"/>
            <a:ext cx="7343775" cy="2930525"/>
          </a:xfrm>
        </p:spPr>
        <p:txBody>
          <a:bodyPr/>
          <a:lstStyle/>
          <a:p>
            <a:r>
              <a:rPr lang="ar-SA" altLang="en-US" sz="4400" b="1">
                <a:solidFill>
                  <a:schemeClr val="tx2"/>
                </a:solidFill>
                <a:cs typeface="Times New Roman" panose="02020603050405020304" pitchFamily="18" charset="0"/>
              </a:rPr>
              <a:t>الاختبارات الفيزيائية للحبوب</a:t>
            </a:r>
          </a:p>
          <a:p>
            <a:r>
              <a:rPr lang="ar-SA" altLang="en-US" sz="4400" b="1">
                <a:solidFill>
                  <a:schemeClr val="tx2"/>
                </a:solidFill>
                <a:cs typeface="Times New Roman" panose="02020603050405020304" pitchFamily="18" charset="0"/>
              </a:rPr>
              <a:t>( الوزن النوعي ــ وزن 1000 حبة )</a:t>
            </a:r>
            <a:endParaRPr lang="en-US" altLang="en-US" sz="4400" b="1">
              <a:solidFill>
                <a:schemeClr val="tx2"/>
              </a:solidFill>
              <a:cs typeface="Times New Roman" panose="02020603050405020304" pitchFamily="18" charset="0"/>
            </a:endParaRP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102"/>
                                        </p:tgtEl>
                                        <p:attrNameLst>
                                          <p:attrName>style.visibility</p:attrName>
                                        </p:attrNameLst>
                                      </p:cBhvr>
                                      <p:to>
                                        <p:strVal val="visible"/>
                                      </p:to>
                                    </p:set>
                                    <p:animEffect transition="in" filter="checkerboard(across)">
                                      <p:cBhvr>
                                        <p:cTn id="7" dur="500"/>
                                        <p:tgtEl>
                                          <p:spTgt spid="2102"/>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par>
                          <p:cTn id="8" fill="hold" nodeType="afterGroup">
                            <p:stCondLst>
                              <p:cond delay="1500"/>
                            </p:stCondLst>
                            <p:childTnLst>
                              <p:par>
                                <p:cTn id="9" presetID="5" presetClass="entr" presetSubtype="10" fill="hold" grpId="0" nodeType="afterEffect">
                                  <p:stCondLst>
                                    <p:cond delay="1000"/>
                                  </p:stCondLst>
                                  <p:childTnLst>
                                    <p:set>
                                      <p:cBhvr>
                                        <p:cTn id="10" dur="1" fill="hold">
                                          <p:stCondLst>
                                            <p:cond delay="0"/>
                                          </p:stCondLst>
                                        </p:cTn>
                                        <p:tgtEl>
                                          <p:spTgt spid="2103">
                                            <p:txEl>
                                              <p:pRg st="0" end="0"/>
                                            </p:txEl>
                                          </p:spTgt>
                                        </p:tgtEl>
                                        <p:attrNameLst>
                                          <p:attrName>style.visibility</p:attrName>
                                        </p:attrNameLst>
                                      </p:cBhvr>
                                      <p:to>
                                        <p:strVal val="visible"/>
                                      </p:to>
                                    </p:set>
                                    <p:animEffect transition="in" filter="checkerboard(across)">
                                      <p:cBhvr>
                                        <p:cTn id="11" dur="500"/>
                                        <p:tgtEl>
                                          <p:spTgt spid="2103">
                                            <p:txEl>
                                              <p:pRg st="0" end="0"/>
                                            </p:txEl>
                                          </p:spTgt>
                                        </p:tgtEl>
                                      </p:cBhvr>
                                    </p:animEffect>
                                  </p:childTnLst>
                                  <p:subTnLst>
                                    <p:audio>
                                      <p:cMediaNode>
                                        <p:cTn display="0" masterRel="sameClick">
                                          <p:stCondLst>
                                            <p:cond evt="begin" delay="0">
                                              <p:tn val="9"/>
                                            </p:cond>
                                          </p:stCondLst>
                                          <p:endCondLst>
                                            <p:cond evt="onStopAudio" delay="0">
                                              <p:tgtEl>
                                                <p:sldTgt/>
                                              </p:tgtEl>
                                            </p:cond>
                                          </p:endCondLst>
                                        </p:cTn>
                                        <p:tgtEl>
                                          <p:sndTgt r:embed="rId2" name="chimes.wav"/>
                                        </p:tgtEl>
                                      </p:cMediaNode>
                                    </p:audio>
                                  </p:subTnLst>
                                </p:cTn>
                              </p:par>
                            </p:childTnLst>
                          </p:cTn>
                        </p:par>
                        <p:par>
                          <p:cTn id="12" fill="hold" nodeType="afterGroup">
                            <p:stCondLst>
                              <p:cond delay="3000"/>
                            </p:stCondLst>
                            <p:childTnLst>
                              <p:par>
                                <p:cTn id="13" presetID="5" presetClass="entr" presetSubtype="10" fill="hold" grpId="0" nodeType="afterEffect">
                                  <p:stCondLst>
                                    <p:cond delay="1000"/>
                                  </p:stCondLst>
                                  <p:childTnLst>
                                    <p:set>
                                      <p:cBhvr>
                                        <p:cTn id="14" dur="1" fill="hold">
                                          <p:stCondLst>
                                            <p:cond delay="0"/>
                                          </p:stCondLst>
                                        </p:cTn>
                                        <p:tgtEl>
                                          <p:spTgt spid="2103">
                                            <p:txEl>
                                              <p:pRg st="1" end="1"/>
                                            </p:txEl>
                                          </p:spTgt>
                                        </p:tgtEl>
                                        <p:attrNameLst>
                                          <p:attrName>style.visibility</p:attrName>
                                        </p:attrNameLst>
                                      </p:cBhvr>
                                      <p:to>
                                        <p:strVal val="visible"/>
                                      </p:to>
                                    </p:set>
                                    <p:animEffect transition="in" filter="checkerboard(across)">
                                      <p:cBhvr>
                                        <p:cTn id="15" dur="500"/>
                                        <p:tgtEl>
                                          <p:spTgt spid="2103">
                                            <p:txEl>
                                              <p:pRg st="1" end="1"/>
                                            </p:txEl>
                                          </p:spTgt>
                                        </p:tgtEl>
                                      </p:cBhvr>
                                    </p:animEffect>
                                  </p:childTnLst>
                                  <p:subTnLst>
                                    <p:audio>
                                      <p:cMediaNode>
                                        <p:cTn display="0" masterRel="sameClick">
                                          <p:stCondLst>
                                            <p:cond evt="begin" delay="0">
                                              <p:tn val="13"/>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2" grpId="0" autoUpdateAnimBg="0"/>
      <p:bldP spid="2103" grpId="0" build="p" autoUpdateAnimBg="0" advAuto="100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6" name="Rectangle 4">
            <a:extLst>
              <a:ext uri="{FF2B5EF4-FFF2-40B4-BE49-F238E27FC236}">
                <a16:creationId xmlns:a16="http://schemas.microsoft.com/office/drawing/2014/main" id="{6854AAAC-BD08-203F-66C6-4CA801E65656}"/>
              </a:ext>
            </a:extLst>
          </p:cNvPr>
          <p:cNvSpPr>
            <a:spLocks noGrp="1" noChangeArrowheads="1"/>
          </p:cNvSpPr>
          <p:nvPr>
            <p:ph type="title"/>
          </p:nvPr>
        </p:nvSpPr>
        <p:spPr/>
        <p:txBody>
          <a:bodyPr/>
          <a:lstStyle/>
          <a:p>
            <a:r>
              <a:rPr lang="ar-SY" altLang="en-US"/>
              <a:t>الجهازالآلي لعد الحبوب</a:t>
            </a:r>
            <a:endParaRPr lang="en-US" altLang="en-US"/>
          </a:p>
        </p:txBody>
      </p:sp>
      <p:pic>
        <p:nvPicPr>
          <p:cNvPr id="253957" name="Picture 5">
            <a:extLst>
              <a:ext uri="{FF2B5EF4-FFF2-40B4-BE49-F238E27FC236}">
                <a16:creationId xmlns:a16="http://schemas.microsoft.com/office/drawing/2014/main" id="{811324E2-FAAE-1C41-2E74-68A4F81227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5650" y="1773238"/>
            <a:ext cx="7561263" cy="43195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heel spokes="8"/>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1908" name="Rectangle 4">
            <a:extLst>
              <a:ext uri="{FF2B5EF4-FFF2-40B4-BE49-F238E27FC236}">
                <a16:creationId xmlns:a16="http://schemas.microsoft.com/office/drawing/2014/main" id="{957FC972-8908-7CEC-EE18-43DF9AC11248}"/>
              </a:ext>
            </a:extLst>
          </p:cNvPr>
          <p:cNvSpPr>
            <a:spLocks noGrp="1" noChangeArrowheads="1"/>
          </p:cNvSpPr>
          <p:nvPr>
            <p:ph type="title"/>
          </p:nvPr>
        </p:nvSpPr>
        <p:spPr/>
        <p:txBody>
          <a:bodyPr/>
          <a:lstStyle/>
          <a:p>
            <a:r>
              <a:rPr lang="ar-SA" altLang="en-US" sz="4000">
                <a:cs typeface="Times New Roman" panose="02020603050405020304" pitchFamily="18" charset="0"/>
              </a:rPr>
              <a:t>تدرج حبوب القمح وفق وزن الـ 1000</a:t>
            </a:r>
            <a:r>
              <a:rPr lang="ar-SA" altLang="en-US" sz="4000"/>
              <a:t> حبة</a:t>
            </a:r>
            <a:endParaRPr lang="en-US" altLang="en-US" sz="4000"/>
          </a:p>
        </p:txBody>
      </p:sp>
      <p:graphicFrame>
        <p:nvGraphicFramePr>
          <p:cNvPr id="251944" name="Group 40">
            <a:extLst>
              <a:ext uri="{FF2B5EF4-FFF2-40B4-BE49-F238E27FC236}">
                <a16:creationId xmlns:a16="http://schemas.microsoft.com/office/drawing/2014/main" id="{8A0D0284-0DC6-F85B-1843-C387E69BDCA4}"/>
              </a:ext>
            </a:extLst>
          </p:cNvPr>
          <p:cNvGraphicFramePr>
            <a:graphicFrameLocks noGrp="1"/>
          </p:cNvGraphicFramePr>
          <p:nvPr>
            <p:ph type="tbl" idx="1"/>
          </p:nvPr>
        </p:nvGraphicFramePr>
        <p:xfrm>
          <a:off x="838200" y="1828800"/>
          <a:ext cx="7548563" cy="4005263"/>
        </p:xfrm>
        <a:graphic>
          <a:graphicData uri="http://schemas.openxmlformats.org/drawingml/2006/table">
            <a:tbl>
              <a:tblPr rtl="1"/>
              <a:tblGrid>
                <a:gridCol w="3943350">
                  <a:extLst>
                    <a:ext uri="{9D8B030D-6E8A-4147-A177-3AD203B41FA5}">
                      <a16:colId xmlns:a16="http://schemas.microsoft.com/office/drawing/2014/main" val="2163019887"/>
                    </a:ext>
                  </a:extLst>
                </a:gridCol>
                <a:gridCol w="3605213">
                  <a:extLst>
                    <a:ext uri="{9D8B030D-6E8A-4147-A177-3AD203B41FA5}">
                      <a16:colId xmlns:a16="http://schemas.microsoft.com/office/drawing/2014/main" val="3656207066"/>
                    </a:ext>
                  </a:extLst>
                </a:gridCol>
              </a:tblGrid>
              <a:tr h="8016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وزن1000حبة(غ)</a:t>
                      </a:r>
                      <a:endParaRPr kumimoji="0" lang="en-US" altLang="en-US" sz="4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الدرجة</a:t>
                      </a:r>
                      <a:endParaRPr kumimoji="0" lang="en-US" altLang="en-US" sz="4000" b="1"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474010167"/>
                  </a:ext>
                </a:extLst>
              </a:tr>
              <a:tr h="8016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15-25   </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منخفض جدا“</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179820017"/>
                  </a:ext>
                </a:extLst>
              </a:tr>
              <a:tr h="7985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26-35</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منخفض</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456089955"/>
                  </a:ext>
                </a:extLst>
              </a:tr>
              <a:tr h="8016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36-45</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متوسط</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985303567"/>
                  </a:ext>
                </a:extLst>
              </a:tr>
              <a:tr h="8016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46وما فوق</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r" defTabSz="914400" rtl="1"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ar-SA"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rPr>
                        <a:t>         عالي</a:t>
                      </a:r>
                      <a:endParaRPr kumimoji="0" lang="en-US" altLang="en-US" sz="4000" b="0" i="0" u="none" strike="noStrike" cap="none" normalizeH="0" baseline="0">
                        <a:ln>
                          <a:noFill/>
                        </a:ln>
                        <a:solidFill>
                          <a:schemeClr val="tx1"/>
                        </a:solidFill>
                        <a:effectLst>
                          <a:outerShdw blurRad="38100" dist="38100" dir="2700000" algn="tl">
                            <a:srgbClr val="000000"/>
                          </a:outerShdw>
                        </a:effectLst>
                        <a:latin typeface="Times New Roman" panose="02020603050405020304" pitchFamily="18" charset="0"/>
                        <a:cs typeface="Times New Roman (Arabic)"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523688205"/>
                  </a:ext>
                </a:extLst>
              </a:tr>
            </a:tbl>
          </a:graphicData>
        </a:graphic>
      </p:graphicFrame>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51908"/>
                                        </p:tgtEl>
                                        <p:attrNameLst>
                                          <p:attrName>style.visibility</p:attrName>
                                        </p:attrNameLst>
                                      </p:cBhvr>
                                      <p:to>
                                        <p:strVal val="visible"/>
                                      </p:to>
                                    </p:set>
                                    <p:animEffect transition="in" filter="checkerboard(across)">
                                      <p:cBhvr>
                                        <p:cTn id="7" dur="500"/>
                                        <p:tgtEl>
                                          <p:spTgt spid="251908"/>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nodeType="clickEffect">
                                  <p:stCondLst>
                                    <p:cond delay="0"/>
                                  </p:stCondLst>
                                  <p:childTnLst>
                                    <p:set>
                                      <p:cBhvr>
                                        <p:cTn id="11" dur="1" fill="hold">
                                          <p:stCondLst>
                                            <p:cond delay="0"/>
                                          </p:stCondLst>
                                        </p:cTn>
                                        <p:tgtEl>
                                          <p:spTgt spid="251944"/>
                                        </p:tgtEl>
                                        <p:attrNameLst>
                                          <p:attrName>style.visibility</p:attrName>
                                        </p:attrNameLst>
                                      </p:cBhvr>
                                      <p:to>
                                        <p:strVal val="visible"/>
                                      </p:to>
                                    </p:set>
                                    <p:anim calcmode="lin" valueType="num">
                                      <p:cBhvr>
                                        <p:cTn id="12" dur="500" fill="hold"/>
                                        <p:tgtEl>
                                          <p:spTgt spid="251944"/>
                                        </p:tgtEl>
                                        <p:attrNameLst>
                                          <p:attrName>ppt_w</p:attrName>
                                        </p:attrNameLst>
                                      </p:cBhvr>
                                      <p:tavLst>
                                        <p:tav tm="0">
                                          <p:val>
                                            <p:fltVal val="0"/>
                                          </p:val>
                                        </p:tav>
                                        <p:tav tm="100000">
                                          <p:val>
                                            <p:strVal val="#ppt_w"/>
                                          </p:val>
                                        </p:tav>
                                      </p:tavLst>
                                    </p:anim>
                                    <p:anim calcmode="lin" valueType="num">
                                      <p:cBhvr>
                                        <p:cTn id="13" dur="500" fill="hold"/>
                                        <p:tgtEl>
                                          <p:spTgt spid="25194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4" name="Rectangle 2">
            <a:extLst>
              <a:ext uri="{FF2B5EF4-FFF2-40B4-BE49-F238E27FC236}">
                <a16:creationId xmlns:a16="http://schemas.microsoft.com/office/drawing/2014/main" id="{27F056F9-CAA3-5174-0AB0-59CAF6C98A95}"/>
              </a:ext>
            </a:extLst>
          </p:cNvPr>
          <p:cNvSpPr>
            <a:spLocks noGrp="1" noChangeArrowheads="1"/>
          </p:cNvSpPr>
          <p:nvPr>
            <p:ph type="title"/>
          </p:nvPr>
        </p:nvSpPr>
        <p:spPr>
          <a:xfrm>
            <a:off x="971550" y="0"/>
            <a:ext cx="7978775" cy="792163"/>
          </a:xfrm>
        </p:spPr>
        <p:txBody>
          <a:bodyPr/>
          <a:lstStyle/>
          <a:p>
            <a:pPr algn="r"/>
            <a:r>
              <a:rPr lang="ar-SA" altLang="en-US" sz="4000">
                <a:cs typeface="Times New Roman" panose="02020603050405020304" pitchFamily="18" charset="0"/>
              </a:rPr>
              <a:t>الوزن النوعي ( وزن الهكتوليتر) :	</a:t>
            </a:r>
            <a:r>
              <a:rPr lang="ar-SA" altLang="en-US">
                <a:cs typeface="Times New Roman" panose="02020603050405020304" pitchFamily="18" charset="0"/>
              </a:rPr>
              <a:t>	  </a:t>
            </a:r>
            <a:endParaRPr lang="en-US" altLang="en-US">
              <a:cs typeface="Times New Roman" panose="02020603050405020304" pitchFamily="18" charset="0"/>
            </a:endParaRPr>
          </a:p>
        </p:txBody>
      </p:sp>
      <p:sp>
        <p:nvSpPr>
          <p:cNvPr id="223235" name="Rectangle 3">
            <a:extLst>
              <a:ext uri="{FF2B5EF4-FFF2-40B4-BE49-F238E27FC236}">
                <a16:creationId xmlns:a16="http://schemas.microsoft.com/office/drawing/2014/main" id="{F836A789-64AA-B530-7EC6-9FD4E1B818EB}"/>
              </a:ext>
            </a:extLst>
          </p:cNvPr>
          <p:cNvSpPr>
            <a:spLocks noGrp="1" noChangeArrowheads="1"/>
          </p:cNvSpPr>
          <p:nvPr>
            <p:ph type="body" idx="1"/>
          </p:nvPr>
        </p:nvSpPr>
        <p:spPr>
          <a:xfrm>
            <a:off x="179388" y="908050"/>
            <a:ext cx="8964612" cy="5689600"/>
          </a:xfrm>
        </p:spPr>
        <p:txBody>
          <a:bodyPr/>
          <a:lstStyle/>
          <a:p>
            <a:r>
              <a:rPr lang="ar-SA" altLang="en-US" sz="2800">
                <a:cs typeface="Times New Roman" panose="02020603050405020304" pitchFamily="18" charset="0"/>
              </a:rPr>
              <a:t>يعتمد الوزن النوعي عالميا كأساس في تدريج القمح. يعرف بأنه وزن 100 لتر من القمح مقدرا بالكيلوغرام. يعتبر القمح ذو الوزن النوعي المرتفع أكثر جودة. حيث يعتبر دليل على نسبة استرجاع الطحين.</a:t>
            </a:r>
          </a:p>
          <a:p>
            <a:pPr>
              <a:buFont typeface="Wingdings" panose="05000000000000000000" pitchFamily="2" charset="2"/>
              <a:buNone/>
            </a:pPr>
            <a:r>
              <a:rPr lang="ar-SA" altLang="en-US" sz="2800">
                <a:cs typeface="Times New Roman" panose="02020603050405020304" pitchFamily="18" charset="0"/>
              </a:rPr>
              <a:t> </a:t>
            </a:r>
          </a:p>
          <a:p>
            <a:r>
              <a:rPr lang="ar-SA" altLang="en-US" sz="2800">
                <a:cs typeface="Times New Roman" panose="02020603050405020304" pitchFamily="18" charset="0"/>
              </a:rPr>
              <a:t>بشكل عام القمح الصيفي والقمح المزروع في بيئة جافة يكون ذو وزن نوعي أعلى من القمح الشتوي والقمح المزروع في بيئة ماطرة وساحلية. كما أن القمح ذو الحبات القصيرة أو الحبات الصغيرة أو ذات القشرة السميكة أو الحبات ذات الشق العميق أو القمح الطري (النشوي) يتصف بوزن نوعي منخفض بالنسبة للقمح ذو المواصفات المعاكسة. كما يتأثر الوزن النوعي للقمح وفقا لكثافة الأجرام والشوائب. كما تؤثر الحبوب المصابة حشريا والمنبتة والمكسورة سلبا على الوزن النوعي للقمح. وأخيرا فإن زيادة رطوبة القمح تنقص من الوزن النوعي للحبوب.</a:t>
            </a:r>
            <a:endParaRPr lang="en-US" altLang="en-US" sz="2800">
              <a:cs typeface="Times New Roman" panose="02020603050405020304" pitchFamily="18" charset="0"/>
            </a:endParaRP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23234"/>
                                        </p:tgtEl>
                                        <p:attrNameLst>
                                          <p:attrName>style.visibility</p:attrName>
                                        </p:attrNameLst>
                                      </p:cBhvr>
                                      <p:to>
                                        <p:strVal val="visible"/>
                                      </p:to>
                                    </p:set>
                                    <p:animEffect transition="in" filter="checkerboard(across)">
                                      <p:cBhvr>
                                        <p:cTn id="7" dur="500"/>
                                        <p:tgtEl>
                                          <p:spTgt spid="22323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23235">
                                            <p:txEl>
                                              <p:pRg st="0" end="0"/>
                                            </p:txEl>
                                          </p:spTgt>
                                        </p:tgtEl>
                                        <p:attrNameLst>
                                          <p:attrName>style.visibility</p:attrName>
                                        </p:attrNameLst>
                                      </p:cBhvr>
                                      <p:to>
                                        <p:strVal val="visible"/>
                                      </p:to>
                                    </p:set>
                                    <p:animEffect transition="in" filter="checkerboard(across)">
                                      <p:cBhvr>
                                        <p:cTn id="12" dur="500"/>
                                        <p:tgtEl>
                                          <p:spTgt spid="22323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23235">
                                            <p:txEl>
                                              <p:pRg st="1" end="1"/>
                                            </p:txEl>
                                          </p:spTgt>
                                        </p:tgtEl>
                                        <p:attrNameLst>
                                          <p:attrName>style.visibility</p:attrName>
                                        </p:attrNameLst>
                                      </p:cBhvr>
                                      <p:to>
                                        <p:strVal val="visible"/>
                                      </p:to>
                                    </p:set>
                                    <p:animEffect transition="in" filter="checkerboard(across)">
                                      <p:cBhvr>
                                        <p:cTn id="17" dur="500"/>
                                        <p:tgtEl>
                                          <p:spTgt spid="2232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23235">
                                            <p:txEl>
                                              <p:pRg st="2" end="2"/>
                                            </p:txEl>
                                          </p:spTgt>
                                        </p:tgtEl>
                                        <p:attrNameLst>
                                          <p:attrName>style.visibility</p:attrName>
                                        </p:attrNameLst>
                                      </p:cBhvr>
                                      <p:to>
                                        <p:strVal val="visible"/>
                                      </p:to>
                                    </p:set>
                                    <p:animEffect transition="in" filter="checkerboard(across)">
                                      <p:cBhvr>
                                        <p:cTn id="22" dur="500"/>
                                        <p:tgtEl>
                                          <p:spTgt spid="2232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4" grpId="0" autoUpdateAnimBg="0"/>
      <p:bldP spid="223235"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4258" name="Rectangle 2">
            <a:extLst>
              <a:ext uri="{FF2B5EF4-FFF2-40B4-BE49-F238E27FC236}">
                <a16:creationId xmlns:a16="http://schemas.microsoft.com/office/drawing/2014/main" id="{BFBA1371-D84C-3452-F2D3-EE6216BFCE80}"/>
              </a:ext>
            </a:extLst>
          </p:cNvPr>
          <p:cNvSpPr>
            <a:spLocks noGrp="1" noChangeArrowheads="1"/>
          </p:cNvSpPr>
          <p:nvPr>
            <p:ph type="title"/>
          </p:nvPr>
        </p:nvSpPr>
        <p:spPr>
          <a:xfrm>
            <a:off x="457200" y="277813"/>
            <a:ext cx="8229600" cy="414337"/>
          </a:xfrm>
        </p:spPr>
        <p:txBody>
          <a:bodyPr/>
          <a:lstStyle/>
          <a:p>
            <a:r>
              <a:rPr lang="ar-SA" altLang="en-US" sz="4000">
                <a:cs typeface="Times New Roman" panose="02020603050405020304" pitchFamily="18" charset="0"/>
              </a:rPr>
              <a:t>جهاز قياس الوزن النوعي</a:t>
            </a:r>
            <a:endParaRPr lang="en-US" altLang="en-US" sz="4000">
              <a:cs typeface="Times New Roman" panose="02020603050405020304" pitchFamily="18" charset="0"/>
            </a:endParaRPr>
          </a:p>
        </p:txBody>
      </p:sp>
      <p:pic>
        <p:nvPicPr>
          <p:cNvPr id="224260" name="Picture 4">
            <a:extLst>
              <a:ext uri="{FF2B5EF4-FFF2-40B4-BE49-F238E27FC236}">
                <a16:creationId xmlns:a16="http://schemas.microsoft.com/office/drawing/2014/main" id="{42103DFA-B2D8-42BE-9B95-B2CD644EE8DC}"/>
              </a:ext>
            </a:extLst>
          </p:cNvPr>
          <p:cNvPicPr>
            <a:picLocks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533400" y="1371600"/>
            <a:ext cx="3633788" cy="487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24262" name="Picture 6">
            <a:extLst>
              <a:ext uri="{FF2B5EF4-FFF2-40B4-BE49-F238E27FC236}">
                <a16:creationId xmlns:a16="http://schemas.microsoft.com/office/drawing/2014/main" id="{1D094C98-8719-9882-7AB2-09D1881FE1F7}"/>
              </a:ext>
            </a:extLst>
          </p:cNvPr>
          <p:cNvPicPr>
            <a:picLocks noChangeAspect="1" noChangeArrowheads="1"/>
          </p:cNvPicPr>
          <p:nvPr>
            <p:ph sz="half" idx="2"/>
          </p:nvPr>
        </p:nvPicPr>
        <p:blipFill>
          <a:blip r:embed="rId5">
            <a:extLst>
              <a:ext uri="{28A0092B-C50C-407E-A947-70E740481C1C}">
                <a14:useLocalDpi xmlns:a14="http://schemas.microsoft.com/office/drawing/2010/main" val="0"/>
              </a:ext>
            </a:extLst>
          </a:blip>
          <a:srcRect/>
          <a:stretch>
            <a:fillRect/>
          </a:stretch>
        </p:blipFill>
        <p:spPr>
          <a:xfrm>
            <a:off x="4876800" y="1371600"/>
            <a:ext cx="3733800" cy="487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24258"/>
                                        </p:tgtEl>
                                        <p:attrNameLst>
                                          <p:attrName>style.visibility</p:attrName>
                                        </p:attrNameLst>
                                      </p:cBhvr>
                                      <p:to>
                                        <p:strVal val="visible"/>
                                      </p:to>
                                    </p:set>
                                    <p:animEffect transition="in" filter="checkerboard(across)">
                                      <p:cBhvr>
                                        <p:cTn id="7" dur="500"/>
                                        <p:tgtEl>
                                          <p:spTgt spid="224258"/>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10" fill="hold" nodeType="clickEffect">
                                  <p:stCondLst>
                                    <p:cond delay="0"/>
                                  </p:stCondLst>
                                  <p:childTnLst>
                                    <p:set>
                                      <p:cBhvr>
                                        <p:cTn id="11" dur="1" fill="hold">
                                          <p:stCondLst>
                                            <p:cond delay="0"/>
                                          </p:stCondLst>
                                        </p:cTn>
                                        <p:tgtEl>
                                          <p:spTgt spid="224260"/>
                                        </p:tgtEl>
                                        <p:attrNameLst>
                                          <p:attrName>style.visibility</p:attrName>
                                        </p:attrNameLst>
                                      </p:cBhvr>
                                      <p:to>
                                        <p:strVal val="visible"/>
                                      </p:to>
                                    </p:set>
                                    <p:anim calcmode="lin" valueType="num">
                                      <p:cBhvr>
                                        <p:cTn id="12" dur="500" fill="hold"/>
                                        <p:tgtEl>
                                          <p:spTgt spid="224260"/>
                                        </p:tgtEl>
                                        <p:attrNameLst>
                                          <p:attrName>ppt_w</p:attrName>
                                        </p:attrNameLst>
                                      </p:cBhvr>
                                      <p:tavLst>
                                        <p:tav tm="0">
                                          <p:val>
                                            <p:fltVal val="0"/>
                                          </p:val>
                                        </p:tav>
                                        <p:tav tm="100000">
                                          <p:val>
                                            <p:strVal val="#ppt_w"/>
                                          </p:val>
                                        </p:tav>
                                      </p:tavLst>
                                    </p:anim>
                                    <p:anim calcmode="lin" valueType="num">
                                      <p:cBhvr>
                                        <p:cTn id="13" dur="500" fill="hold"/>
                                        <p:tgtEl>
                                          <p:spTgt spid="22426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17" presetClass="entr" presetSubtype="10" fill="hold" nodeType="clickEffect">
                                  <p:stCondLst>
                                    <p:cond delay="0"/>
                                  </p:stCondLst>
                                  <p:childTnLst>
                                    <p:set>
                                      <p:cBhvr>
                                        <p:cTn id="17" dur="1" fill="hold">
                                          <p:stCondLst>
                                            <p:cond delay="0"/>
                                          </p:stCondLst>
                                        </p:cTn>
                                        <p:tgtEl>
                                          <p:spTgt spid="224262"/>
                                        </p:tgtEl>
                                        <p:attrNameLst>
                                          <p:attrName>style.visibility</p:attrName>
                                        </p:attrNameLst>
                                      </p:cBhvr>
                                      <p:to>
                                        <p:strVal val="visible"/>
                                      </p:to>
                                    </p:set>
                                    <p:anim calcmode="lin" valueType="num">
                                      <p:cBhvr>
                                        <p:cTn id="18" dur="500" fill="hold"/>
                                        <p:tgtEl>
                                          <p:spTgt spid="224262"/>
                                        </p:tgtEl>
                                        <p:attrNameLst>
                                          <p:attrName>ppt_w</p:attrName>
                                        </p:attrNameLst>
                                      </p:cBhvr>
                                      <p:tavLst>
                                        <p:tav tm="0">
                                          <p:val>
                                            <p:fltVal val="0"/>
                                          </p:val>
                                        </p:tav>
                                        <p:tav tm="100000">
                                          <p:val>
                                            <p:strVal val="#ppt_w"/>
                                          </p:val>
                                        </p:tav>
                                      </p:tavLst>
                                    </p:anim>
                                    <p:anim calcmode="lin" valueType="num">
                                      <p:cBhvr>
                                        <p:cTn id="19" dur="500" fill="hold"/>
                                        <p:tgtEl>
                                          <p:spTgt spid="22426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6"/>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8954" name="Group 602">
            <a:extLst>
              <a:ext uri="{FF2B5EF4-FFF2-40B4-BE49-F238E27FC236}">
                <a16:creationId xmlns:a16="http://schemas.microsoft.com/office/drawing/2014/main" id="{CE8B827D-1DD3-7CED-C831-232CD19948A4}"/>
              </a:ext>
            </a:extLst>
          </p:cNvPr>
          <p:cNvGraphicFramePr>
            <a:graphicFrameLocks noGrp="1"/>
          </p:cNvGraphicFramePr>
          <p:nvPr/>
        </p:nvGraphicFramePr>
        <p:xfrm>
          <a:off x="323850" y="476250"/>
          <a:ext cx="8496300" cy="6124575"/>
        </p:xfrm>
        <a:graphic>
          <a:graphicData uri="http://schemas.openxmlformats.org/drawingml/2006/table">
            <a:tbl>
              <a:tblPr rtl="1"/>
              <a:tblGrid>
                <a:gridCol w="1416050">
                  <a:extLst>
                    <a:ext uri="{9D8B030D-6E8A-4147-A177-3AD203B41FA5}">
                      <a16:colId xmlns:a16="http://schemas.microsoft.com/office/drawing/2014/main" val="2623031806"/>
                    </a:ext>
                  </a:extLst>
                </a:gridCol>
                <a:gridCol w="1416050">
                  <a:extLst>
                    <a:ext uri="{9D8B030D-6E8A-4147-A177-3AD203B41FA5}">
                      <a16:colId xmlns:a16="http://schemas.microsoft.com/office/drawing/2014/main" val="2382291870"/>
                    </a:ext>
                  </a:extLst>
                </a:gridCol>
                <a:gridCol w="1416050">
                  <a:extLst>
                    <a:ext uri="{9D8B030D-6E8A-4147-A177-3AD203B41FA5}">
                      <a16:colId xmlns:a16="http://schemas.microsoft.com/office/drawing/2014/main" val="2093504009"/>
                    </a:ext>
                  </a:extLst>
                </a:gridCol>
                <a:gridCol w="1416050">
                  <a:extLst>
                    <a:ext uri="{9D8B030D-6E8A-4147-A177-3AD203B41FA5}">
                      <a16:colId xmlns:a16="http://schemas.microsoft.com/office/drawing/2014/main" val="1179289583"/>
                    </a:ext>
                  </a:extLst>
                </a:gridCol>
                <a:gridCol w="1416050">
                  <a:extLst>
                    <a:ext uri="{9D8B030D-6E8A-4147-A177-3AD203B41FA5}">
                      <a16:colId xmlns:a16="http://schemas.microsoft.com/office/drawing/2014/main" val="2571276346"/>
                    </a:ext>
                  </a:extLst>
                </a:gridCol>
                <a:gridCol w="1416050">
                  <a:extLst>
                    <a:ext uri="{9D8B030D-6E8A-4147-A177-3AD203B41FA5}">
                      <a16:colId xmlns:a16="http://schemas.microsoft.com/office/drawing/2014/main" val="1412584045"/>
                    </a:ext>
                  </a:extLst>
                </a:gridCol>
              </a:tblGrid>
              <a:tr h="18097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وزن هل </a:t>
                      </a:r>
                      <a:endParaRPr kumimoji="0" lang="en-US"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كغ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وزن ¼  ل </a:t>
                      </a:r>
                      <a:endParaRPr kumimoji="0" lang="en-US"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وزن هل </a:t>
                      </a:r>
                      <a:endParaRPr kumimoji="0" lang="en-US"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كغ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وزن¼  ل </a:t>
                      </a:r>
                      <a:endParaRPr kumimoji="0" lang="en-US"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وزن هل </a:t>
                      </a:r>
                      <a:endParaRPr kumimoji="0" lang="en-US"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كغ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وزن ¼  ل </a:t>
                      </a:r>
                      <a:endParaRPr kumimoji="0" lang="en-US"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altLang="en-US" sz="2800" b="1" i="0" u="none" strike="noStrike" cap="none" normalizeH="0" baseline="0">
                          <a:ln>
                            <a:noFill/>
                          </a:ln>
                          <a:solidFill>
                            <a:schemeClr val="tx2"/>
                          </a:solidFill>
                          <a:effectLst/>
                          <a:latin typeface="Times New Roman" panose="02020603050405020304" pitchFamily="18" charset="0"/>
                          <a:cs typeface="Times New Roman" panose="02020603050405020304" pitchFamily="18" charset="0"/>
                        </a:rPr>
                        <a:t>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262291734"/>
                  </a:ext>
                </a:extLst>
              </a:tr>
              <a:tr h="64452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76.80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192.0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71.40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180.0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66.00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168.0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2908933597"/>
                  </a:ext>
                </a:extLst>
              </a:tr>
              <a:tr h="65087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77.00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192.5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71.65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180.5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66.25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168.5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541931001"/>
                  </a:ext>
                </a:extLst>
              </a:tr>
              <a:tr h="64770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77.25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193.0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71.85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181.0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66.45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169.0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176430114"/>
                  </a:ext>
                </a:extLst>
              </a:tr>
              <a:tr h="6461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77.45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193.5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72.10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181.5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66.70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169.5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557534322"/>
                  </a:ext>
                </a:extLst>
              </a:tr>
              <a:tr h="6429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77.70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194.0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72.30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182.0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66.90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170.0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21898738"/>
                  </a:ext>
                </a:extLst>
              </a:tr>
              <a:tr h="66198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77.90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194.5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72.50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182.5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67.15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170.5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2521807647"/>
                  </a:ext>
                </a:extLst>
              </a:tr>
              <a:tr h="64135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78.15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195.0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72.75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183.0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67.35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171.0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124144134"/>
                  </a:ext>
                </a:extLst>
              </a:tr>
              <a:tr h="644525">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78.35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195.5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72.95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183.5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67.60</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cs typeface="Times New Roman (Arabic)"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5pPr>
                      <a:lvl6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6pPr>
                      <a:lvl7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7pPr>
                      <a:lvl8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8pPr>
                      <a:lvl9pPr algn="r" rtl="1"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cs typeface="Arial" panose="020B060402020202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altLang="en-US" sz="3200" b="1"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raditional Arabic" panose="02020603050405020304" pitchFamily="18" charset="-78"/>
                        </a:rPr>
                        <a:t>171.5</a:t>
                      </a:r>
                      <a:endParaRPr kumimoji="0" lang="ar-SA" altLang="en-US" sz="3200" b="1" i="0" u="none" strike="noStrike" cap="none" normalizeH="0" baseline="0">
                        <a:ln>
                          <a:noFill/>
                        </a:ln>
                        <a:solidFill>
                          <a:schemeClr val="tx1"/>
                        </a:solidFill>
                        <a:effectLst/>
                        <a:latin typeface="Arial" panose="020B0604020202020204" pitchFamily="34" charset="0"/>
                        <a:ea typeface="Times New Roman" panose="02020603050405020304" pitchFamily="18" charset="0"/>
                        <a:cs typeface="Traditional Arabic" panose="02020603050405020304" pitchFamily="18"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3209909551"/>
                  </a:ext>
                </a:extLst>
              </a:tr>
            </a:tbl>
          </a:graphicData>
        </a:graphic>
      </p:graphicFrame>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10" fill="hold" nodeType="afterEffect">
                                  <p:stCondLst>
                                    <p:cond delay="1000"/>
                                  </p:stCondLst>
                                  <p:childTnLst>
                                    <p:set>
                                      <p:cBhvr>
                                        <p:cTn id="6" dur="1" fill="hold">
                                          <p:stCondLst>
                                            <p:cond delay="0"/>
                                          </p:stCondLst>
                                        </p:cTn>
                                        <p:tgtEl>
                                          <p:spTgt spid="228954"/>
                                        </p:tgtEl>
                                        <p:attrNameLst>
                                          <p:attrName>style.visibility</p:attrName>
                                        </p:attrNameLst>
                                      </p:cBhvr>
                                      <p:to>
                                        <p:strVal val="visible"/>
                                      </p:to>
                                    </p:set>
                                    <p:anim calcmode="lin" valueType="num">
                                      <p:cBhvr>
                                        <p:cTn id="7" dur="500" fill="hold"/>
                                        <p:tgtEl>
                                          <p:spTgt spid="228954"/>
                                        </p:tgtEl>
                                        <p:attrNameLst>
                                          <p:attrName>ppt_w</p:attrName>
                                        </p:attrNameLst>
                                      </p:cBhvr>
                                      <p:tavLst>
                                        <p:tav tm="0">
                                          <p:val>
                                            <p:fltVal val="0"/>
                                          </p:val>
                                        </p:tav>
                                        <p:tav tm="100000">
                                          <p:val>
                                            <p:strVal val="#ppt_w"/>
                                          </p:val>
                                        </p:tav>
                                      </p:tavLst>
                                    </p:anim>
                                    <p:anim calcmode="lin" valueType="num">
                                      <p:cBhvr>
                                        <p:cTn id="8" dur="500" fill="hold"/>
                                        <p:tgtEl>
                                          <p:spTgt spid="22895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Rectangle 2">
            <a:extLst>
              <a:ext uri="{FF2B5EF4-FFF2-40B4-BE49-F238E27FC236}">
                <a16:creationId xmlns:a16="http://schemas.microsoft.com/office/drawing/2014/main" id="{635CE890-3B5C-A6B3-6FE8-74D2E109983D}"/>
              </a:ext>
            </a:extLst>
          </p:cNvPr>
          <p:cNvSpPr>
            <a:spLocks noGrp="1" noChangeArrowheads="1"/>
          </p:cNvSpPr>
          <p:nvPr>
            <p:ph type="title"/>
          </p:nvPr>
        </p:nvSpPr>
        <p:spPr>
          <a:xfrm>
            <a:off x="755650" y="188913"/>
            <a:ext cx="8229600" cy="703262"/>
          </a:xfrm>
        </p:spPr>
        <p:txBody>
          <a:bodyPr/>
          <a:lstStyle/>
          <a:p>
            <a:r>
              <a:rPr lang="ar-SA" altLang="en-US" sz="4000"/>
              <a:t>ملاحظة :							</a:t>
            </a:r>
            <a:endParaRPr lang="en-US" altLang="en-US" sz="4000"/>
          </a:p>
        </p:txBody>
      </p:sp>
      <p:sp>
        <p:nvSpPr>
          <p:cNvPr id="238595" name="Rectangle 3">
            <a:extLst>
              <a:ext uri="{FF2B5EF4-FFF2-40B4-BE49-F238E27FC236}">
                <a16:creationId xmlns:a16="http://schemas.microsoft.com/office/drawing/2014/main" id="{2F6015A6-EE55-7D54-D858-D595DC52782C}"/>
              </a:ext>
            </a:extLst>
          </p:cNvPr>
          <p:cNvSpPr>
            <a:spLocks noGrp="1" noChangeArrowheads="1"/>
          </p:cNvSpPr>
          <p:nvPr>
            <p:ph type="body" idx="1"/>
          </p:nvPr>
        </p:nvSpPr>
        <p:spPr>
          <a:xfrm>
            <a:off x="468313" y="1125538"/>
            <a:ext cx="8229600" cy="5472112"/>
          </a:xfrm>
        </p:spPr>
        <p:txBody>
          <a:bodyPr/>
          <a:lstStyle/>
          <a:p>
            <a:r>
              <a:rPr lang="ar-SA" altLang="en-US" sz="2800">
                <a:cs typeface="Times New Roman" panose="02020603050405020304" pitchFamily="18" charset="0"/>
              </a:rPr>
              <a:t>يستخدم في أمريكا مقاييس أخرى وهي وزن البوشل </a:t>
            </a:r>
            <a:r>
              <a:rPr lang="en-US" altLang="en-US" sz="2800">
                <a:cs typeface="Times New Roman" panose="02020603050405020304" pitchFamily="18" charset="0"/>
              </a:rPr>
              <a:t>Winchester bushel</a:t>
            </a:r>
            <a:r>
              <a:rPr lang="ar-SA" altLang="en-US" sz="2800">
                <a:cs typeface="Times New Roman" panose="02020603050405020304" pitchFamily="18" charset="0"/>
              </a:rPr>
              <a:t> بالرطل ويستخدم في كندا وزن البوشل الكندي </a:t>
            </a:r>
            <a:r>
              <a:rPr lang="en-US" altLang="en-US" sz="2800">
                <a:cs typeface="Times New Roman" panose="02020603050405020304" pitchFamily="18" charset="0"/>
              </a:rPr>
              <a:t>Imperial bushel</a:t>
            </a:r>
            <a:r>
              <a:rPr lang="ar-SA" altLang="en-US" sz="2800">
                <a:cs typeface="Times New Roman" panose="02020603050405020304" pitchFamily="18" charset="0"/>
              </a:rPr>
              <a:t> بالرطل وفيما يلي كافة احتمالات التحويل بين طرق تقدير الوزن النوعي للحبوب:</a:t>
            </a:r>
          </a:p>
          <a:p>
            <a:pPr>
              <a:buFont typeface="Wingdings" panose="05000000000000000000" pitchFamily="2" charset="2"/>
              <a:buNone/>
            </a:pPr>
            <a:endParaRPr lang="ar-SA" altLang="en-US" sz="2800">
              <a:cs typeface="Times New Roman" panose="02020603050405020304" pitchFamily="18" charset="0"/>
            </a:endParaRPr>
          </a:p>
          <a:p>
            <a:r>
              <a:rPr lang="ar-SA" altLang="en-US" sz="2800">
                <a:cs typeface="Times New Roman" panose="02020603050405020304" pitchFamily="18" charset="0"/>
              </a:rPr>
              <a:t>وزن البوشل الامريكي بالرطل × 1.032 = رطل للبوشل الكندي</a:t>
            </a:r>
          </a:p>
          <a:p>
            <a:r>
              <a:rPr lang="ar-SA" altLang="en-US" sz="2800">
                <a:cs typeface="Times New Roman" panose="02020603050405020304" pitchFamily="18" charset="0"/>
              </a:rPr>
              <a:t>وزن البوشل الكندي بالرطل × 0.969 = رطل للبوشل الامريكي</a:t>
            </a:r>
          </a:p>
          <a:p>
            <a:r>
              <a:rPr lang="ar-SA" altLang="en-US" sz="2800">
                <a:cs typeface="Times New Roman" panose="02020603050405020304" pitchFamily="18" charset="0"/>
              </a:rPr>
              <a:t>وزن البوشل الامريكي بالرطل × 1.287 = كغ للهيكتوليتر</a:t>
            </a:r>
          </a:p>
          <a:p>
            <a:r>
              <a:rPr lang="ar-SA" altLang="en-US" sz="2800">
                <a:cs typeface="Times New Roman" panose="02020603050405020304" pitchFamily="18" charset="0"/>
              </a:rPr>
              <a:t>وزن البوشل الكندي بالرطل × 1.247 = كغ للهيكتوليتر</a:t>
            </a:r>
          </a:p>
          <a:p>
            <a:r>
              <a:rPr lang="ar-SA" altLang="en-US" sz="2800">
                <a:cs typeface="Times New Roman" panose="02020603050405020304" pitchFamily="18" charset="0"/>
              </a:rPr>
              <a:t>وزن الهيكتوليتر بالكغ × 0.777 = رطل للبوشكل الامريكي</a:t>
            </a:r>
          </a:p>
          <a:p>
            <a:r>
              <a:rPr lang="ar-SA" altLang="en-US" sz="2800">
                <a:cs typeface="Times New Roman" panose="02020603050405020304" pitchFamily="18" charset="0"/>
              </a:rPr>
              <a:t>وزن الهيكتوليتر بالكغ × 0.802 = رطل للبوشكل الكندي</a:t>
            </a:r>
            <a:endParaRPr lang="en-US" altLang="en-US" sz="2800">
              <a:cs typeface="Times New Roman" panose="02020603050405020304" pitchFamily="18" charset="0"/>
            </a:endParaRP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38594"/>
                                        </p:tgtEl>
                                        <p:attrNameLst>
                                          <p:attrName>style.visibility</p:attrName>
                                        </p:attrNameLst>
                                      </p:cBhvr>
                                      <p:to>
                                        <p:strVal val="visible"/>
                                      </p:to>
                                    </p:set>
                                    <p:animEffect transition="in" filter="checkerboard(across)">
                                      <p:cBhvr>
                                        <p:cTn id="7" dur="500"/>
                                        <p:tgtEl>
                                          <p:spTgt spid="23859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38595">
                                            <p:txEl>
                                              <p:pRg st="0" end="0"/>
                                            </p:txEl>
                                          </p:spTgt>
                                        </p:tgtEl>
                                        <p:attrNameLst>
                                          <p:attrName>style.visibility</p:attrName>
                                        </p:attrNameLst>
                                      </p:cBhvr>
                                      <p:to>
                                        <p:strVal val="visible"/>
                                      </p:to>
                                    </p:set>
                                    <p:animEffect transition="in" filter="checkerboard(across)">
                                      <p:cBhvr>
                                        <p:cTn id="12" dur="500"/>
                                        <p:tgtEl>
                                          <p:spTgt spid="23859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38595">
                                            <p:txEl>
                                              <p:pRg st="2" end="2"/>
                                            </p:txEl>
                                          </p:spTgt>
                                        </p:tgtEl>
                                        <p:attrNameLst>
                                          <p:attrName>style.visibility</p:attrName>
                                        </p:attrNameLst>
                                      </p:cBhvr>
                                      <p:to>
                                        <p:strVal val="visible"/>
                                      </p:to>
                                    </p:set>
                                    <p:animEffect transition="in" filter="checkerboard(across)">
                                      <p:cBhvr>
                                        <p:cTn id="17" dur="500"/>
                                        <p:tgtEl>
                                          <p:spTgt spid="2385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38595">
                                            <p:txEl>
                                              <p:pRg st="3" end="3"/>
                                            </p:txEl>
                                          </p:spTgt>
                                        </p:tgtEl>
                                        <p:attrNameLst>
                                          <p:attrName>style.visibility</p:attrName>
                                        </p:attrNameLst>
                                      </p:cBhvr>
                                      <p:to>
                                        <p:strVal val="visible"/>
                                      </p:to>
                                    </p:set>
                                    <p:animEffect transition="in" filter="checkerboard(across)">
                                      <p:cBhvr>
                                        <p:cTn id="22" dur="500"/>
                                        <p:tgtEl>
                                          <p:spTgt spid="23859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38595">
                                            <p:txEl>
                                              <p:pRg st="4" end="4"/>
                                            </p:txEl>
                                          </p:spTgt>
                                        </p:tgtEl>
                                        <p:attrNameLst>
                                          <p:attrName>style.visibility</p:attrName>
                                        </p:attrNameLst>
                                      </p:cBhvr>
                                      <p:to>
                                        <p:strVal val="visible"/>
                                      </p:to>
                                    </p:set>
                                    <p:animEffect transition="in" filter="checkerboard(across)">
                                      <p:cBhvr>
                                        <p:cTn id="27" dur="500"/>
                                        <p:tgtEl>
                                          <p:spTgt spid="23859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38595">
                                            <p:txEl>
                                              <p:pRg st="5" end="5"/>
                                            </p:txEl>
                                          </p:spTgt>
                                        </p:tgtEl>
                                        <p:attrNameLst>
                                          <p:attrName>style.visibility</p:attrName>
                                        </p:attrNameLst>
                                      </p:cBhvr>
                                      <p:to>
                                        <p:strVal val="visible"/>
                                      </p:to>
                                    </p:set>
                                    <p:animEffect transition="in" filter="checkerboard(across)">
                                      <p:cBhvr>
                                        <p:cTn id="32" dur="500"/>
                                        <p:tgtEl>
                                          <p:spTgt spid="23859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38595">
                                            <p:txEl>
                                              <p:pRg st="6" end="6"/>
                                            </p:txEl>
                                          </p:spTgt>
                                        </p:tgtEl>
                                        <p:attrNameLst>
                                          <p:attrName>style.visibility</p:attrName>
                                        </p:attrNameLst>
                                      </p:cBhvr>
                                      <p:to>
                                        <p:strVal val="visible"/>
                                      </p:to>
                                    </p:set>
                                    <p:animEffect transition="in" filter="checkerboard(across)">
                                      <p:cBhvr>
                                        <p:cTn id="37" dur="500"/>
                                        <p:tgtEl>
                                          <p:spTgt spid="238595">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238595">
                                            <p:txEl>
                                              <p:pRg st="7" end="7"/>
                                            </p:txEl>
                                          </p:spTgt>
                                        </p:tgtEl>
                                        <p:attrNameLst>
                                          <p:attrName>style.visibility</p:attrName>
                                        </p:attrNameLst>
                                      </p:cBhvr>
                                      <p:to>
                                        <p:strVal val="visible"/>
                                      </p:to>
                                    </p:set>
                                    <p:animEffect transition="in" filter="checkerboard(across)">
                                      <p:cBhvr>
                                        <p:cTn id="42" dur="500"/>
                                        <p:tgtEl>
                                          <p:spTgt spid="23859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4" grpId="0" autoUpdateAnimBg="0"/>
      <p:bldP spid="23859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21" name="Rectangle 5">
            <a:extLst>
              <a:ext uri="{FF2B5EF4-FFF2-40B4-BE49-F238E27FC236}">
                <a16:creationId xmlns:a16="http://schemas.microsoft.com/office/drawing/2014/main" id="{D5FA5046-EC04-C1E6-1952-3702C583D7D6}"/>
              </a:ext>
            </a:extLst>
          </p:cNvPr>
          <p:cNvSpPr>
            <a:spLocks noGrp="1" noChangeArrowheads="1"/>
          </p:cNvSpPr>
          <p:nvPr>
            <p:ph type="title"/>
          </p:nvPr>
        </p:nvSpPr>
        <p:spPr>
          <a:xfrm>
            <a:off x="684213" y="333375"/>
            <a:ext cx="8229600" cy="717550"/>
          </a:xfrm>
        </p:spPr>
        <p:txBody>
          <a:bodyPr/>
          <a:lstStyle/>
          <a:p>
            <a:r>
              <a:rPr lang="ar-SY" altLang="en-US">
                <a:cs typeface="Times New Roman" panose="02020603050405020304" pitchFamily="18" charset="0"/>
              </a:rPr>
              <a:t>ملاحظة :							</a:t>
            </a:r>
            <a:endParaRPr lang="en-US" altLang="en-US">
              <a:cs typeface="Times New Roman" panose="02020603050405020304" pitchFamily="18" charset="0"/>
            </a:endParaRPr>
          </a:p>
        </p:txBody>
      </p:sp>
      <p:sp>
        <p:nvSpPr>
          <p:cNvPr id="239622" name="Rectangle 6">
            <a:extLst>
              <a:ext uri="{FF2B5EF4-FFF2-40B4-BE49-F238E27FC236}">
                <a16:creationId xmlns:a16="http://schemas.microsoft.com/office/drawing/2014/main" id="{E2931B66-45AF-A59D-AF65-B4B60185849F}"/>
              </a:ext>
            </a:extLst>
          </p:cNvPr>
          <p:cNvSpPr>
            <a:spLocks noGrp="1" noChangeArrowheads="1"/>
          </p:cNvSpPr>
          <p:nvPr>
            <p:ph type="body" idx="1"/>
          </p:nvPr>
        </p:nvSpPr>
        <p:spPr/>
        <p:txBody>
          <a:bodyPr/>
          <a:lstStyle/>
          <a:p>
            <a:r>
              <a:rPr lang="ar-SA" altLang="en-US">
                <a:cs typeface="Times New Roman" panose="02020603050405020304" pitchFamily="18" charset="0"/>
              </a:rPr>
              <a:t>الوزن النوعي أكبر من (78.5) كغ/هل فالحبوب  ذات وزن نوعي مرتفع </a:t>
            </a:r>
            <a:r>
              <a:rPr lang="en-US" altLang="en-US">
                <a:cs typeface="Times New Roman" panose="02020603050405020304" pitchFamily="18" charset="0"/>
              </a:rPr>
              <a:t>.</a:t>
            </a:r>
            <a:endParaRPr lang="ar-SA" altLang="en-US">
              <a:cs typeface="Times New Roman" panose="02020603050405020304" pitchFamily="18" charset="0"/>
            </a:endParaRPr>
          </a:p>
          <a:p>
            <a:r>
              <a:rPr lang="ar-SA" altLang="en-US">
                <a:cs typeface="Times New Roman" panose="02020603050405020304" pitchFamily="18" charset="0"/>
              </a:rPr>
              <a:t>ما بين (76.5)-(78.5) كغ/هل الحبوب ذات وزن نوعي فوق الوسط </a:t>
            </a:r>
            <a:r>
              <a:rPr lang="en-US" altLang="en-US">
                <a:cs typeface="Times New Roman" panose="02020603050405020304" pitchFamily="18" charset="0"/>
              </a:rPr>
              <a:t>.</a:t>
            </a:r>
            <a:endParaRPr lang="ar-SA" altLang="en-US">
              <a:cs typeface="Times New Roman" panose="02020603050405020304" pitchFamily="18" charset="0"/>
            </a:endParaRPr>
          </a:p>
          <a:p>
            <a:r>
              <a:rPr lang="ar-SA" altLang="en-US">
                <a:cs typeface="Times New Roman" panose="02020603050405020304" pitchFamily="18" charset="0"/>
              </a:rPr>
              <a:t>ما بين (72.5)-(76.5) كغ/هل  الحبوب وزنها النوعي وسط </a:t>
            </a:r>
            <a:r>
              <a:rPr lang="en-US" altLang="en-US">
                <a:cs typeface="Times New Roman" panose="02020603050405020304" pitchFamily="18" charset="0"/>
              </a:rPr>
              <a:t>.</a:t>
            </a:r>
            <a:endParaRPr lang="ar-SA" altLang="en-US">
              <a:cs typeface="Times New Roman" panose="02020603050405020304" pitchFamily="18" charset="0"/>
            </a:endParaRPr>
          </a:p>
          <a:p>
            <a:r>
              <a:rPr lang="ar-SA" altLang="en-US">
                <a:cs typeface="Times New Roman" panose="02020603050405020304" pitchFamily="18" charset="0"/>
              </a:rPr>
              <a:t>أقل من (5</a:t>
            </a:r>
            <a:r>
              <a:rPr lang="en-US" altLang="en-US">
                <a:cs typeface="Times New Roman" panose="02020603050405020304" pitchFamily="18" charset="0"/>
              </a:rPr>
              <a:t>,</a:t>
            </a:r>
            <a:r>
              <a:rPr lang="ar-SA" altLang="en-US">
                <a:cs typeface="Times New Roman" panose="02020603050405020304" pitchFamily="18" charset="0"/>
              </a:rPr>
              <a:t>72) كغ/هل الحبوب ذات وزن نوعي منخفض </a:t>
            </a:r>
            <a:r>
              <a:rPr lang="en-US" altLang="en-US">
                <a:cs typeface="Times New Roman" panose="02020603050405020304" pitchFamily="18" charset="0"/>
              </a:rPr>
              <a:t>.</a:t>
            </a: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39621"/>
                                        </p:tgtEl>
                                        <p:attrNameLst>
                                          <p:attrName>style.visibility</p:attrName>
                                        </p:attrNameLst>
                                      </p:cBhvr>
                                      <p:to>
                                        <p:strVal val="visible"/>
                                      </p:to>
                                    </p:set>
                                    <p:animEffect transition="in" filter="checkerboard(across)">
                                      <p:cBhvr>
                                        <p:cTn id="7" dur="500"/>
                                        <p:tgtEl>
                                          <p:spTgt spid="239621"/>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39622">
                                            <p:txEl>
                                              <p:pRg st="0" end="0"/>
                                            </p:txEl>
                                          </p:spTgt>
                                        </p:tgtEl>
                                        <p:attrNameLst>
                                          <p:attrName>style.visibility</p:attrName>
                                        </p:attrNameLst>
                                      </p:cBhvr>
                                      <p:to>
                                        <p:strVal val="visible"/>
                                      </p:to>
                                    </p:set>
                                    <p:animEffect transition="in" filter="checkerboard(across)">
                                      <p:cBhvr>
                                        <p:cTn id="12" dur="500"/>
                                        <p:tgtEl>
                                          <p:spTgt spid="239622">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39622">
                                            <p:txEl>
                                              <p:pRg st="1" end="1"/>
                                            </p:txEl>
                                          </p:spTgt>
                                        </p:tgtEl>
                                        <p:attrNameLst>
                                          <p:attrName>style.visibility</p:attrName>
                                        </p:attrNameLst>
                                      </p:cBhvr>
                                      <p:to>
                                        <p:strVal val="visible"/>
                                      </p:to>
                                    </p:set>
                                    <p:animEffect transition="in" filter="checkerboard(across)">
                                      <p:cBhvr>
                                        <p:cTn id="17" dur="500"/>
                                        <p:tgtEl>
                                          <p:spTgt spid="239622">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39622">
                                            <p:txEl>
                                              <p:pRg st="2" end="2"/>
                                            </p:txEl>
                                          </p:spTgt>
                                        </p:tgtEl>
                                        <p:attrNameLst>
                                          <p:attrName>style.visibility</p:attrName>
                                        </p:attrNameLst>
                                      </p:cBhvr>
                                      <p:to>
                                        <p:strVal val="visible"/>
                                      </p:to>
                                    </p:set>
                                    <p:animEffect transition="in" filter="checkerboard(across)">
                                      <p:cBhvr>
                                        <p:cTn id="22" dur="500"/>
                                        <p:tgtEl>
                                          <p:spTgt spid="239622">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39622">
                                            <p:txEl>
                                              <p:pRg st="3" end="3"/>
                                            </p:txEl>
                                          </p:spTgt>
                                        </p:tgtEl>
                                        <p:attrNameLst>
                                          <p:attrName>style.visibility</p:attrName>
                                        </p:attrNameLst>
                                      </p:cBhvr>
                                      <p:to>
                                        <p:strVal val="visible"/>
                                      </p:to>
                                    </p:set>
                                    <p:animEffect transition="in" filter="checkerboard(across)">
                                      <p:cBhvr>
                                        <p:cTn id="27" dur="500"/>
                                        <p:tgtEl>
                                          <p:spTgt spid="23962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1" grpId="0" autoUpdateAnimBg="0"/>
      <p:bldP spid="23962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2690" name="Rectangle 2">
            <a:extLst>
              <a:ext uri="{FF2B5EF4-FFF2-40B4-BE49-F238E27FC236}">
                <a16:creationId xmlns:a16="http://schemas.microsoft.com/office/drawing/2014/main" id="{4D06337F-319B-1E86-1ADA-E3945CAEF99E}"/>
              </a:ext>
            </a:extLst>
          </p:cNvPr>
          <p:cNvSpPr>
            <a:spLocks noGrp="1" noChangeArrowheads="1"/>
          </p:cNvSpPr>
          <p:nvPr>
            <p:ph type="title"/>
          </p:nvPr>
        </p:nvSpPr>
        <p:spPr>
          <a:xfrm>
            <a:off x="533400" y="228600"/>
            <a:ext cx="8424863" cy="765175"/>
          </a:xfrm>
        </p:spPr>
        <p:txBody>
          <a:bodyPr/>
          <a:lstStyle/>
          <a:p>
            <a:r>
              <a:rPr lang="ar-SY" altLang="en-US" sz="4000">
                <a:cs typeface="Times New Roman" panose="02020603050405020304" pitchFamily="18" charset="0"/>
              </a:rPr>
              <a:t>وزن </a:t>
            </a:r>
            <a:r>
              <a:rPr lang="ar-SA" altLang="en-US" sz="4000"/>
              <a:t>1000</a:t>
            </a:r>
            <a:r>
              <a:rPr lang="ar-SY" altLang="en-US" sz="4000">
                <a:cs typeface="Times New Roman" panose="02020603050405020304" pitchFamily="18" charset="0"/>
              </a:rPr>
              <a:t>حبة :</a:t>
            </a:r>
            <a:r>
              <a:rPr lang="ar-SY" altLang="en-US">
                <a:cs typeface="Times New Roman" panose="02020603050405020304" pitchFamily="18" charset="0"/>
              </a:rPr>
              <a:t>						</a:t>
            </a:r>
            <a:endParaRPr lang="en-US" altLang="en-US">
              <a:cs typeface="Times New Roman" panose="02020603050405020304" pitchFamily="18" charset="0"/>
            </a:endParaRPr>
          </a:p>
        </p:txBody>
      </p:sp>
      <p:sp>
        <p:nvSpPr>
          <p:cNvPr id="242691" name="Rectangle 3">
            <a:extLst>
              <a:ext uri="{FF2B5EF4-FFF2-40B4-BE49-F238E27FC236}">
                <a16:creationId xmlns:a16="http://schemas.microsoft.com/office/drawing/2014/main" id="{22F75771-BAE6-34CE-F895-CCCD8912F8A8}"/>
              </a:ext>
            </a:extLst>
          </p:cNvPr>
          <p:cNvSpPr>
            <a:spLocks noGrp="1" noChangeArrowheads="1"/>
          </p:cNvSpPr>
          <p:nvPr>
            <p:ph type="body" idx="1"/>
          </p:nvPr>
        </p:nvSpPr>
        <p:spPr>
          <a:xfrm>
            <a:off x="250825" y="1125538"/>
            <a:ext cx="8713788" cy="5472112"/>
          </a:xfrm>
        </p:spPr>
        <p:txBody>
          <a:bodyPr/>
          <a:lstStyle/>
          <a:p>
            <a:pPr>
              <a:lnSpc>
                <a:spcPct val="90000"/>
              </a:lnSpc>
            </a:pPr>
            <a:r>
              <a:rPr lang="ar-SA" altLang="en-US" sz="2800">
                <a:cs typeface="Times New Roman" panose="02020603050405020304" pitchFamily="18" charset="0"/>
              </a:rPr>
              <a:t>يعتبر وزن 1000 حبة من الخواص الفيزيائية المهمة للقمح حيث يعبر عن حجم الحبة وعن درجة تجعدها. فكلما كانت الحبة أكبر وأقل تجعدا ارتفع وزن 1000 حبة. ويعتبر دليل أقوى من الوزن النوعي على نسبة استرجاع الطحين.</a:t>
            </a:r>
          </a:p>
          <a:p>
            <a:pPr>
              <a:lnSpc>
                <a:spcPct val="90000"/>
              </a:lnSpc>
            </a:pPr>
            <a:r>
              <a:rPr lang="ar-SA" altLang="en-US" sz="2800">
                <a:cs typeface="Times New Roman" panose="02020603050405020304" pitchFamily="18" charset="0"/>
              </a:rPr>
              <a:t>يعرف وزن 1000 حبة بأنه وزن 1000 حبة من عينة خالية من الأجرام  والشوائب مقدر بالغرام على أساس الوزن الجاف.</a:t>
            </a:r>
          </a:p>
          <a:p>
            <a:pPr>
              <a:lnSpc>
                <a:spcPct val="90000"/>
              </a:lnSpc>
            </a:pPr>
            <a:r>
              <a:rPr lang="ar-SA" altLang="en-US" sz="2800">
                <a:cs typeface="Times New Roman" panose="02020603050405020304" pitchFamily="18" charset="0"/>
              </a:rPr>
              <a:t>نوع وصنف القمح يعتبر من العوامل المؤثرة على وزن 1000 حبة. كما أن القمح القاس ذو وزن 1000 حبة أكبر من القمح الطري. كما أن الطقس خلال امتلاء الحبة من العوامل المؤثرة على وزن 1000 حبة ، حيث أن الطقس الذي يعمل على نضوج الحبة بشكل مبكر يصعب من تجمع النشاء ونضوجها بشكل جيد مما يؤدي إلى انخفاض وزن 1000 حبة. عند دراسة نفس صنف القمح فإن العينة ذات وزن 1000 حبة المرتفع تحتوي على نسبة نشاء مرتفعة ونسبة بروتين منخفضة.</a:t>
            </a: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42690"/>
                                        </p:tgtEl>
                                        <p:attrNameLst>
                                          <p:attrName>style.visibility</p:attrName>
                                        </p:attrNameLst>
                                      </p:cBhvr>
                                      <p:to>
                                        <p:strVal val="visible"/>
                                      </p:to>
                                    </p:set>
                                    <p:animEffect transition="in" filter="checkerboard(across)">
                                      <p:cBhvr>
                                        <p:cTn id="7" dur="500"/>
                                        <p:tgtEl>
                                          <p:spTgt spid="242690"/>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2691">
                                            <p:txEl>
                                              <p:pRg st="0" end="0"/>
                                            </p:txEl>
                                          </p:spTgt>
                                        </p:tgtEl>
                                        <p:attrNameLst>
                                          <p:attrName>style.visibility</p:attrName>
                                        </p:attrNameLst>
                                      </p:cBhvr>
                                      <p:to>
                                        <p:strVal val="visible"/>
                                      </p:to>
                                    </p:set>
                                    <p:animEffect transition="in" filter="checkerboard(across)">
                                      <p:cBhvr>
                                        <p:cTn id="12" dur="500"/>
                                        <p:tgtEl>
                                          <p:spTgt spid="24269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42691">
                                            <p:txEl>
                                              <p:pRg st="1" end="1"/>
                                            </p:txEl>
                                          </p:spTgt>
                                        </p:tgtEl>
                                        <p:attrNameLst>
                                          <p:attrName>style.visibility</p:attrName>
                                        </p:attrNameLst>
                                      </p:cBhvr>
                                      <p:to>
                                        <p:strVal val="visible"/>
                                      </p:to>
                                    </p:set>
                                    <p:animEffect transition="in" filter="checkerboard(across)">
                                      <p:cBhvr>
                                        <p:cTn id="17" dur="500"/>
                                        <p:tgtEl>
                                          <p:spTgt spid="24269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42691">
                                            <p:txEl>
                                              <p:pRg st="2" end="2"/>
                                            </p:txEl>
                                          </p:spTgt>
                                        </p:tgtEl>
                                        <p:attrNameLst>
                                          <p:attrName>style.visibility</p:attrName>
                                        </p:attrNameLst>
                                      </p:cBhvr>
                                      <p:to>
                                        <p:strVal val="visible"/>
                                      </p:to>
                                    </p:set>
                                    <p:animEffect transition="in" filter="checkerboard(across)">
                                      <p:cBhvr>
                                        <p:cTn id="22" dur="500"/>
                                        <p:tgtEl>
                                          <p:spTgt spid="2426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2690" grpId="0" autoUpdateAnimBg="0"/>
      <p:bldP spid="24269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3714" name="Rectangle 2">
            <a:extLst>
              <a:ext uri="{FF2B5EF4-FFF2-40B4-BE49-F238E27FC236}">
                <a16:creationId xmlns:a16="http://schemas.microsoft.com/office/drawing/2014/main" id="{F29846EC-2A1A-8D03-A8A3-F074E500781C}"/>
              </a:ext>
            </a:extLst>
          </p:cNvPr>
          <p:cNvSpPr>
            <a:spLocks noGrp="1" noChangeArrowheads="1"/>
          </p:cNvSpPr>
          <p:nvPr>
            <p:ph type="title"/>
          </p:nvPr>
        </p:nvSpPr>
        <p:spPr>
          <a:xfrm>
            <a:off x="457200" y="0"/>
            <a:ext cx="8686800" cy="774700"/>
          </a:xfrm>
        </p:spPr>
        <p:txBody>
          <a:bodyPr/>
          <a:lstStyle/>
          <a:p>
            <a:r>
              <a:rPr lang="ar-SA" altLang="en-US" sz="3600">
                <a:cs typeface="Times New Roman" panose="02020603050405020304" pitchFamily="18" charset="0"/>
              </a:rPr>
              <a:t>  ملاحظة :</a:t>
            </a:r>
            <a:r>
              <a:rPr lang="ar-SA" altLang="en-US" sz="4000"/>
              <a:t> 								</a:t>
            </a:r>
            <a:endParaRPr lang="en-US" altLang="en-US" sz="4000"/>
          </a:p>
        </p:txBody>
      </p:sp>
      <p:sp>
        <p:nvSpPr>
          <p:cNvPr id="243715" name="Rectangle 3">
            <a:extLst>
              <a:ext uri="{FF2B5EF4-FFF2-40B4-BE49-F238E27FC236}">
                <a16:creationId xmlns:a16="http://schemas.microsoft.com/office/drawing/2014/main" id="{5459370E-A5FA-54C3-63F9-7745C8AE9D34}"/>
              </a:ext>
            </a:extLst>
          </p:cNvPr>
          <p:cNvSpPr>
            <a:spLocks noGrp="1" noChangeArrowheads="1"/>
          </p:cNvSpPr>
          <p:nvPr>
            <p:ph type="body" idx="1"/>
          </p:nvPr>
        </p:nvSpPr>
        <p:spPr>
          <a:xfrm>
            <a:off x="468313" y="1052513"/>
            <a:ext cx="8351837" cy="5400675"/>
          </a:xfrm>
        </p:spPr>
        <p:txBody>
          <a:bodyPr/>
          <a:lstStyle/>
          <a:p>
            <a:pPr>
              <a:lnSpc>
                <a:spcPct val="90000"/>
              </a:lnSpc>
            </a:pPr>
            <a:r>
              <a:rPr lang="ar-SA" altLang="en-US">
                <a:cs typeface="Times New Roman" panose="02020603050405020304" pitchFamily="18" charset="0"/>
              </a:rPr>
              <a:t>تعتمد هذه التجربة على وزن كمية من الحبوب تم عدها بشكل عادي أو عد 1000 حبة بجهاز عد خاص ثم وزنها . مبدأ عمل جهاز العد هو تمرير الحبوب واحدة تلوى الأخرى أمام خلية ضوئية (حساس ضوئي) موصول بدارة الكترونية لعد الحبات.</a:t>
            </a:r>
          </a:p>
          <a:p>
            <a:pPr>
              <a:lnSpc>
                <a:spcPct val="90000"/>
              </a:lnSpc>
              <a:buFont typeface="Wingdings" panose="05000000000000000000" pitchFamily="2" charset="2"/>
              <a:buNone/>
            </a:pPr>
            <a:endParaRPr lang="ar-SA" altLang="en-US">
              <a:cs typeface="Times New Roman" panose="02020603050405020304" pitchFamily="18" charset="0"/>
            </a:endParaRPr>
          </a:p>
          <a:p>
            <a:pPr>
              <a:lnSpc>
                <a:spcPct val="90000"/>
              </a:lnSpc>
            </a:pPr>
            <a:r>
              <a:rPr lang="ar-SA" altLang="en-US" sz="4000" b="1">
                <a:solidFill>
                  <a:schemeClr val="tx2"/>
                </a:solidFill>
                <a:cs typeface="Times New Roman" panose="02020603050405020304" pitchFamily="18" charset="0"/>
              </a:rPr>
              <a:t>مثال 1:</a:t>
            </a:r>
          </a:p>
          <a:p>
            <a:pPr>
              <a:lnSpc>
                <a:spcPct val="90000"/>
              </a:lnSpc>
            </a:pPr>
            <a:r>
              <a:rPr lang="ar-SA" altLang="en-US">
                <a:cs typeface="Times New Roman" panose="02020603050405020304" pitchFamily="18" charset="0"/>
              </a:rPr>
              <a:t>وزن 500 حبة 15.30 غ</a:t>
            </a:r>
          </a:p>
          <a:p>
            <a:pPr>
              <a:lnSpc>
                <a:spcPct val="90000"/>
              </a:lnSpc>
            </a:pPr>
            <a:r>
              <a:rPr lang="ar-SA" altLang="en-US">
                <a:cs typeface="Times New Roman" panose="02020603050405020304" pitchFamily="18" charset="0"/>
              </a:rPr>
              <a:t>يكون وزن 1000 حبة 15.30*2= 30.60غ.</a:t>
            </a: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43714"/>
                                        </p:tgtEl>
                                        <p:attrNameLst>
                                          <p:attrName>style.visibility</p:attrName>
                                        </p:attrNameLst>
                                      </p:cBhvr>
                                      <p:to>
                                        <p:strVal val="visible"/>
                                      </p:to>
                                    </p:set>
                                    <p:animEffect transition="in" filter="checkerboard(across)">
                                      <p:cBhvr>
                                        <p:cTn id="7" dur="500"/>
                                        <p:tgtEl>
                                          <p:spTgt spid="243714"/>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3715">
                                            <p:txEl>
                                              <p:pRg st="0" end="0"/>
                                            </p:txEl>
                                          </p:spTgt>
                                        </p:tgtEl>
                                        <p:attrNameLst>
                                          <p:attrName>style.visibility</p:attrName>
                                        </p:attrNameLst>
                                      </p:cBhvr>
                                      <p:to>
                                        <p:strVal val="visible"/>
                                      </p:to>
                                    </p:set>
                                    <p:animEffect transition="in" filter="checkerboard(across)">
                                      <p:cBhvr>
                                        <p:cTn id="12" dur="500"/>
                                        <p:tgtEl>
                                          <p:spTgt spid="24371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43715">
                                            <p:txEl>
                                              <p:pRg st="2" end="2"/>
                                            </p:txEl>
                                          </p:spTgt>
                                        </p:tgtEl>
                                        <p:attrNameLst>
                                          <p:attrName>style.visibility</p:attrName>
                                        </p:attrNameLst>
                                      </p:cBhvr>
                                      <p:to>
                                        <p:strVal val="visible"/>
                                      </p:to>
                                    </p:set>
                                    <p:animEffect transition="in" filter="checkerboard(across)">
                                      <p:cBhvr>
                                        <p:cTn id="17" dur="500"/>
                                        <p:tgtEl>
                                          <p:spTgt spid="2437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43715">
                                            <p:txEl>
                                              <p:pRg st="3" end="3"/>
                                            </p:txEl>
                                          </p:spTgt>
                                        </p:tgtEl>
                                        <p:attrNameLst>
                                          <p:attrName>style.visibility</p:attrName>
                                        </p:attrNameLst>
                                      </p:cBhvr>
                                      <p:to>
                                        <p:strVal val="visible"/>
                                      </p:to>
                                    </p:set>
                                    <p:animEffect transition="in" filter="checkerboard(across)">
                                      <p:cBhvr>
                                        <p:cTn id="22" dur="500"/>
                                        <p:tgtEl>
                                          <p:spTgt spid="24371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43715">
                                            <p:txEl>
                                              <p:pRg st="4" end="4"/>
                                            </p:txEl>
                                          </p:spTgt>
                                        </p:tgtEl>
                                        <p:attrNameLst>
                                          <p:attrName>style.visibility</p:attrName>
                                        </p:attrNameLst>
                                      </p:cBhvr>
                                      <p:to>
                                        <p:strVal val="visible"/>
                                      </p:to>
                                    </p:set>
                                    <p:animEffect transition="in" filter="checkerboard(across)">
                                      <p:cBhvr>
                                        <p:cTn id="27" dur="500"/>
                                        <p:tgtEl>
                                          <p:spTgt spid="2437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4" grpId="0" autoUpdateAnimBg="0"/>
      <p:bldP spid="24371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62" name="Rectangle 2">
            <a:extLst>
              <a:ext uri="{FF2B5EF4-FFF2-40B4-BE49-F238E27FC236}">
                <a16:creationId xmlns:a16="http://schemas.microsoft.com/office/drawing/2014/main" id="{193485A2-B3AF-C18D-98B9-5B7F0F6633F3}"/>
              </a:ext>
            </a:extLst>
          </p:cNvPr>
          <p:cNvSpPr>
            <a:spLocks noGrp="1" noChangeArrowheads="1"/>
          </p:cNvSpPr>
          <p:nvPr>
            <p:ph type="title"/>
          </p:nvPr>
        </p:nvSpPr>
        <p:spPr/>
        <p:txBody>
          <a:bodyPr/>
          <a:lstStyle/>
          <a:p>
            <a:r>
              <a:rPr lang="ar-SA" altLang="en-US" sz="4000">
                <a:cs typeface="Times New Roman" panose="02020603050405020304" pitchFamily="18" charset="0"/>
              </a:rPr>
              <a:t>مثال 2:							</a:t>
            </a:r>
            <a:endParaRPr lang="en-US" altLang="en-US" sz="4000">
              <a:cs typeface="Times New Roman" panose="02020603050405020304" pitchFamily="18" charset="0"/>
            </a:endParaRPr>
          </a:p>
        </p:txBody>
      </p:sp>
      <p:sp>
        <p:nvSpPr>
          <p:cNvPr id="245763" name="Rectangle 3">
            <a:extLst>
              <a:ext uri="{FF2B5EF4-FFF2-40B4-BE49-F238E27FC236}">
                <a16:creationId xmlns:a16="http://schemas.microsoft.com/office/drawing/2014/main" id="{0D3FDC33-844F-A7DB-D39C-302758E322EF}"/>
              </a:ext>
            </a:extLst>
          </p:cNvPr>
          <p:cNvSpPr>
            <a:spLocks noGrp="1" noChangeArrowheads="1"/>
          </p:cNvSpPr>
          <p:nvPr>
            <p:ph type="body" idx="1"/>
          </p:nvPr>
        </p:nvSpPr>
        <p:spPr>
          <a:xfrm>
            <a:off x="539750" y="1628775"/>
            <a:ext cx="8229600" cy="4535488"/>
          </a:xfrm>
        </p:spPr>
        <p:txBody>
          <a:bodyPr/>
          <a:lstStyle/>
          <a:p>
            <a:pPr>
              <a:lnSpc>
                <a:spcPct val="90000"/>
              </a:lnSpc>
            </a:pPr>
            <a:r>
              <a:rPr lang="ar-SA" altLang="en-US">
                <a:cs typeface="Times New Roman" panose="02020603050405020304" pitchFamily="18" charset="0"/>
              </a:rPr>
              <a:t>وزن 15 غ من الحبوب تم عدها فكان 492 حبة.</a:t>
            </a:r>
          </a:p>
          <a:p>
            <a:pPr>
              <a:lnSpc>
                <a:spcPct val="90000"/>
              </a:lnSpc>
            </a:pPr>
            <a:r>
              <a:rPr lang="ar-SA" altLang="en-US">
                <a:cs typeface="Times New Roman" panose="02020603050405020304" pitchFamily="18" charset="0"/>
              </a:rPr>
              <a:t>وزن 1000حبة = 15*1000/492 = 30.57 غ.</a:t>
            </a:r>
          </a:p>
          <a:p>
            <a:pPr>
              <a:lnSpc>
                <a:spcPct val="90000"/>
              </a:lnSpc>
              <a:buFont typeface="Wingdings" panose="05000000000000000000" pitchFamily="2" charset="2"/>
              <a:buNone/>
            </a:pPr>
            <a:endParaRPr lang="ar-SA" altLang="en-US">
              <a:cs typeface="Times New Roman" panose="02020603050405020304" pitchFamily="18" charset="0"/>
            </a:endParaRPr>
          </a:p>
          <a:p>
            <a:pPr>
              <a:lnSpc>
                <a:spcPct val="90000"/>
              </a:lnSpc>
            </a:pPr>
            <a:r>
              <a:rPr lang="ar-SA" altLang="en-US">
                <a:cs typeface="Times New Roman" panose="02020603050405020304" pitchFamily="18" charset="0"/>
              </a:rPr>
              <a:t>إذا كانت رطوبة القمح 12% فيحسب وزن 1000 حبة على أساس المادة الجافة كما يلي: </a:t>
            </a:r>
          </a:p>
          <a:p>
            <a:pPr>
              <a:lnSpc>
                <a:spcPct val="90000"/>
              </a:lnSpc>
            </a:pPr>
            <a:r>
              <a:rPr lang="ar-SA" altLang="en-US">
                <a:cs typeface="Times New Roman" panose="02020603050405020304" pitchFamily="18" charset="0"/>
              </a:rPr>
              <a:t>وزن 1000 حبة (على المادة الجافة) =</a:t>
            </a:r>
          </a:p>
          <a:p>
            <a:pPr>
              <a:lnSpc>
                <a:spcPct val="90000"/>
              </a:lnSpc>
              <a:buFont typeface="Wingdings" panose="05000000000000000000" pitchFamily="2" charset="2"/>
              <a:buNone/>
            </a:pPr>
            <a:r>
              <a:rPr lang="ar-SA" altLang="en-US">
                <a:cs typeface="Times New Roman" panose="02020603050405020304" pitchFamily="18" charset="0"/>
              </a:rPr>
              <a:t> وزن 1000 حبة *(100- رطوبة القمح)/100=</a:t>
            </a:r>
          </a:p>
          <a:p>
            <a:pPr>
              <a:lnSpc>
                <a:spcPct val="90000"/>
              </a:lnSpc>
              <a:buFont typeface="Wingdings" panose="05000000000000000000" pitchFamily="2" charset="2"/>
              <a:buNone/>
            </a:pPr>
            <a:r>
              <a:rPr lang="ar-SA" altLang="en-US">
                <a:cs typeface="Times New Roman" panose="02020603050405020304" pitchFamily="18" charset="0"/>
              </a:rPr>
              <a:t>57</a:t>
            </a:r>
            <a:r>
              <a:rPr lang="en-US" altLang="en-US">
                <a:cs typeface="Times New Roman" panose="02020603050405020304" pitchFamily="18" charset="0"/>
              </a:rPr>
              <a:t>,</a:t>
            </a:r>
            <a:r>
              <a:rPr lang="ar-SA" altLang="en-US">
                <a:cs typeface="Times New Roman" panose="02020603050405020304" pitchFamily="18" charset="0"/>
              </a:rPr>
              <a:t>30 * 0.88= 26.90 غ </a:t>
            </a:r>
            <a:r>
              <a:rPr lang="en-US" altLang="en-US">
                <a:cs typeface="Times New Roman" panose="02020603050405020304" pitchFamily="18" charset="0"/>
              </a:rPr>
              <a:t>.</a:t>
            </a:r>
          </a:p>
        </p:txBody>
      </p:sp>
    </p:spTree>
  </p:cSld>
  <p:clrMapOvr>
    <a:masterClrMapping/>
  </p:clrMapOvr>
  <p:transition>
    <p:wheel spokes="8"/>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245762"/>
                                        </p:tgtEl>
                                        <p:attrNameLst>
                                          <p:attrName>style.visibility</p:attrName>
                                        </p:attrNameLst>
                                      </p:cBhvr>
                                      <p:to>
                                        <p:strVal val="visible"/>
                                      </p:to>
                                    </p:set>
                                    <p:animEffect transition="in" filter="checkerboard(across)">
                                      <p:cBhvr>
                                        <p:cTn id="7" dur="500"/>
                                        <p:tgtEl>
                                          <p:spTgt spid="245762"/>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5763">
                                            <p:txEl>
                                              <p:pRg st="0" end="0"/>
                                            </p:txEl>
                                          </p:spTgt>
                                        </p:tgtEl>
                                        <p:attrNameLst>
                                          <p:attrName>style.visibility</p:attrName>
                                        </p:attrNameLst>
                                      </p:cBhvr>
                                      <p:to>
                                        <p:strVal val="visible"/>
                                      </p:to>
                                    </p:set>
                                    <p:animEffect transition="in" filter="checkerboard(across)">
                                      <p:cBhvr>
                                        <p:cTn id="12" dur="500"/>
                                        <p:tgtEl>
                                          <p:spTgt spid="24576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45763">
                                            <p:txEl>
                                              <p:pRg st="1" end="1"/>
                                            </p:txEl>
                                          </p:spTgt>
                                        </p:tgtEl>
                                        <p:attrNameLst>
                                          <p:attrName>style.visibility</p:attrName>
                                        </p:attrNameLst>
                                      </p:cBhvr>
                                      <p:to>
                                        <p:strVal val="visible"/>
                                      </p:to>
                                    </p:set>
                                    <p:animEffect transition="in" filter="checkerboard(across)">
                                      <p:cBhvr>
                                        <p:cTn id="17" dur="500"/>
                                        <p:tgtEl>
                                          <p:spTgt spid="24576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45763">
                                            <p:txEl>
                                              <p:pRg st="3" end="3"/>
                                            </p:txEl>
                                          </p:spTgt>
                                        </p:tgtEl>
                                        <p:attrNameLst>
                                          <p:attrName>style.visibility</p:attrName>
                                        </p:attrNameLst>
                                      </p:cBhvr>
                                      <p:to>
                                        <p:strVal val="visible"/>
                                      </p:to>
                                    </p:set>
                                    <p:animEffect transition="in" filter="checkerboard(across)">
                                      <p:cBhvr>
                                        <p:cTn id="22" dur="500"/>
                                        <p:tgtEl>
                                          <p:spTgt spid="24576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45763">
                                            <p:txEl>
                                              <p:pRg st="4" end="4"/>
                                            </p:txEl>
                                          </p:spTgt>
                                        </p:tgtEl>
                                        <p:attrNameLst>
                                          <p:attrName>style.visibility</p:attrName>
                                        </p:attrNameLst>
                                      </p:cBhvr>
                                      <p:to>
                                        <p:strVal val="visible"/>
                                      </p:to>
                                    </p:set>
                                    <p:animEffect transition="in" filter="checkerboard(across)">
                                      <p:cBhvr>
                                        <p:cTn id="27" dur="500"/>
                                        <p:tgtEl>
                                          <p:spTgt spid="24576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45763">
                                            <p:txEl>
                                              <p:pRg st="5" end="5"/>
                                            </p:txEl>
                                          </p:spTgt>
                                        </p:tgtEl>
                                        <p:attrNameLst>
                                          <p:attrName>style.visibility</p:attrName>
                                        </p:attrNameLst>
                                      </p:cBhvr>
                                      <p:to>
                                        <p:strVal val="visible"/>
                                      </p:to>
                                    </p:set>
                                    <p:animEffect transition="in" filter="checkerboard(across)">
                                      <p:cBhvr>
                                        <p:cTn id="32" dur="500"/>
                                        <p:tgtEl>
                                          <p:spTgt spid="24576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45763">
                                            <p:txEl>
                                              <p:pRg st="6" end="6"/>
                                            </p:txEl>
                                          </p:spTgt>
                                        </p:tgtEl>
                                        <p:attrNameLst>
                                          <p:attrName>style.visibility</p:attrName>
                                        </p:attrNameLst>
                                      </p:cBhvr>
                                      <p:to>
                                        <p:strVal val="visible"/>
                                      </p:to>
                                    </p:set>
                                    <p:animEffect transition="in" filter="checkerboard(across)">
                                      <p:cBhvr>
                                        <p:cTn id="37" dur="500"/>
                                        <p:tgtEl>
                                          <p:spTgt spid="2457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2" grpId="0" autoUpdateAnimBg="0"/>
      <p:bldP spid="245763" grpId="0" build="p" autoUpdateAnimBg="0"/>
    </p:bldLst>
  </p:timing>
</p:sld>
</file>

<file path=ppt/theme/theme1.xml><?xml version="1.0" encoding="utf-8"?>
<a:theme xmlns:a="http://schemas.openxmlformats.org/drawingml/2006/main" name="Maple">
  <a:themeElements>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Maple">
      <a:majorFont>
        <a:latin typeface="Times New Roman"/>
        <a:ea typeface=""/>
        <a:cs typeface="Times New Roman (Arabic)"/>
      </a:majorFont>
      <a:minorFont>
        <a:latin typeface="Times New Roman"/>
        <a:ea typeface=""/>
        <a:cs typeface="Times New Roman (Arabic)"/>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en-US" sz="48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altLang="en-US" sz="48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Maple</Template>
  <TotalTime>262</TotalTime>
  <Words>736</Words>
  <Application>Microsoft Office PowerPoint</Application>
  <PresentationFormat>On-screen Show (4:3)</PresentationFormat>
  <Paragraphs>112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Times New Roman</vt:lpstr>
      <vt:lpstr>Times New Roman (Arabic)</vt:lpstr>
      <vt:lpstr>Wingdings</vt:lpstr>
      <vt:lpstr>Traditional Arabic</vt:lpstr>
      <vt:lpstr>Maple</vt:lpstr>
      <vt:lpstr>الجلسة العملية الثالثة</vt:lpstr>
      <vt:lpstr>الوزن النوعي ( وزن الهكتوليتر) :    </vt:lpstr>
      <vt:lpstr>جهاز قياس الوزن النوعي</vt:lpstr>
      <vt:lpstr>PowerPoint Presentation</vt:lpstr>
      <vt:lpstr>ملاحظة :       </vt:lpstr>
      <vt:lpstr>ملاحظة :       </vt:lpstr>
      <vt:lpstr>وزن 1000حبة :      </vt:lpstr>
      <vt:lpstr>  ملاحظة :         </vt:lpstr>
      <vt:lpstr>مثال 2:       </vt:lpstr>
      <vt:lpstr>الجهازالآلي لعد الحبوب</vt:lpstr>
      <vt:lpstr>تدرج حبوب القمح وفق وزن الـ 1000 حبة</vt:lpstr>
    </vt:vector>
  </TitlesOfParts>
  <Company>athena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zkria</dc:creator>
  <cp:lastModifiedBy>Farhan Alfin</cp:lastModifiedBy>
  <cp:revision>11</cp:revision>
  <dcterms:created xsi:type="dcterms:W3CDTF">2003-10-31T19:10:24Z</dcterms:created>
  <dcterms:modified xsi:type="dcterms:W3CDTF">2026-03-02T07:57:30Z</dcterms:modified>
</cp:coreProperties>
</file>