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5" r:id="rId1"/>
  </p:sldMasterIdLst>
  <p:sldIdLst>
    <p:sldId id="256" r:id="rId2"/>
    <p:sldId id="257" r:id="rId3"/>
    <p:sldId id="275" r:id="rId4"/>
    <p:sldId id="259" r:id="rId5"/>
    <p:sldId id="276" r:id="rId6"/>
    <p:sldId id="277" r:id="rId7"/>
    <p:sldId id="282" r:id="rId8"/>
    <p:sldId id="279" r:id="rId9"/>
    <p:sldId id="280" r:id="rId10"/>
    <p:sldId id="281"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Times New Roman" panose="02020603050405020304" pitchFamily="18"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Times New Roman" panose="02020603050405020304" pitchFamily="18"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Times New Roman" panose="02020603050405020304" pitchFamily="18"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Times New Roman" panose="02020603050405020304" pitchFamily="18" charset="0"/>
      </a:defRPr>
    </a:lvl5pPr>
    <a:lvl6pPr marL="2286000" algn="l" defTabSz="914400" rtl="0" eaLnBrk="1" latinLnBrk="0" hangingPunct="1">
      <a:defRPr kern="1200">
        <a:solidFill>
          <a:schemeClr val="tx1"/>
        </a:solidFill>
        <a:latin typeface="Tahoma" panose="020B0604030504040204" pitchFamily="34" charset="0"/>
        <a:ea typeface="+mn-ea"/>
        <a:cs typeface="Times New Roman" panose="02020603050405020304" pitchFamily="18" charset="0"/>
      </a:defRPr>
    </a:lvl6pPr>
    <a:lvl7pPr marL="2743200" algn="l" defTabSz="914400" rtl="0" eaLnBrk="1" latinLnBrk="0" hangingPunct="1">
      <a:defRPr kern="1200">
        <a:solidFill>
          <a:schemeClr val="tx1"/>
        </a:solidFill>
        <a:latin typeface="Tahoma" panose="020B0604030504040204" pitchFamily="34" charset="0"/>
        <a:ea typeface="+mn-ea"/>
        <a:cs typeface="Times New Roman" panose="02020603050405020304" pitchFamily="18" charset="0"/>
      </a:defRPr>
    </a:lvl7pPr>
    <a:lvl8pPr marL="3200400" algn="l" defTabSz="914400" rtl="0" eaLnBrk="1" latinLnBrk="0" hangingPunct="1">
      <a:defRPr kern="1200">
        <a:solidFill>
          <a:schemeClr val="tx1"/>
        </a:solidFill>
        <a:latin typeface="Tahoma" panose="020B0604030504040204" pitchFamily="34" charset="0"/>
        <a:ea typeface="+mn-ea"/>
        <a:cs typeface="Times New Roman" panose="02020603050405020304" pitchFamily="18" charset="0"/>
      </a:defRPr>
    </a:lvl8pPr>
    <a:lvl9pPr marL="3657600" algn="l" defTabSz="914400" rtl="0" eaLnBrk="1" latinLnBrk="0" hangingPunct="1">
      <a:defRPr kern="1200">
        <a:solidFill>
          <a:schemeClr val="tx1"/>
        </a:solidFill>
        <a:latin typeface="Tahoma" panose="020B0604030504040204" pitchFamily="34"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784" autoAdjust="0"/>
    <p:restoredTop sz="92447" autoAdjust="0"/>
  </p:normalViewPr>
  <p:slideViewPr>
    <p:cSldViewPr>
      <p:cViewPr varScale="1">
        <p:scale>
          <a:sx n="47" d="100"/>
          <a:sy n="47" d="100"/>
        </p:scale>
        <p:origin x="1286"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Freeform 4">
            <a:extLst>
              <a:ext uri="{FF2B5EF4-FFF2-40B4-BE49-F238E27FC236}">
                <a16:creationId xmlns:a16="http://schemas.microsoft.com/office/drawing/2014/main" id="{F331C814-D29A-865C-C599-E901B6475E27}"/>
              </a:ext>
            </a:extLst>
          </p:cNvPr>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10"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ar-SA" altLang="tr-TR" noProof="0"/>
              <a:t>انقر لتحرير نمط العنوان الرئيسي</a:t>
            </a:r>
          </a:p>
        </p:txBody>
      </p:sp>
      <p:sp>
        <p:nvSpPr>
          <p:cNvPr id="68611"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ar-SA" altLang="tr-TR" noProof="0"/>
              <a:t>انقر لتحرير نمط العنوان الثانوي الرئيسي</a:t>
            </a:r>
          </a:p>
        </p:txBody>
      </p:sp>
      <p:sp>
        <p:nvSpPr>
          <p:cNvPr id="3" name="Rectangle 5">
            <a:extLst>
              <a:ext uri="{FF2B5EF4-FFF2-40B4-BE49-F238E27FC236}">
                <a16:creationId xmlns:a16="http://schemas.microsoft.com/office/drawing/2014/main" id="{ECCD3E4A-2A3E-27F0-5375-D160290C4993}"/>
              </a:ext>
            </a:extLst>
          </p:cNvPr>
          <p:cNvSpPr>
            <a:spLocks noGrp="1" noChangeArrowheads="1"/>
          </p:cNvSpPr>
          <p:nvPr>
            <p:ph type="ftr" sz="quarter" idx="10"/>
          </p:nvPr>
        </p:nvSpPr>
        <p:spPr/>
        <p:txBody>
          <a:bodyPr/>
          <a:lstStyle>
            <a:lvl1pPr>
              <a:defRPr/>
            </a:lvl1pPr>
          </a:lstStyle>
          <a:p>
            <a:pPr>
              <a:defRPr/>
            </a:pPr>
            <a:endParaRPr lang="tr-TR" altLang="tr-TR"/>
          </a:p>
        </p:txBody>
      </p:sp>
      <p:sp>
        <p:nvSpPr>
          <p:cNvPr id="4" name="Rectangle 6">
            <a:extLst>
              <a:ext uri="{FF2B5EF4-FFF2-40B4-BE49-F238E27FC236}">
                <a16:creationId xmlns:a16="http://schemas.microsoft.com/office/drawing/2014/main" id="{669BCE3B-C432-5049-6107-B32855E66E94}"/>
              </a:ext>
            </a:extLst>
          </p:cNvPr>
          <p:cNvSpPr>
            <a:spLocks noGrp="1" noChangeArrowheads="1"/>
          </p:cNvSpPr>
          <p:nvPr>
            <p:ph type="sldNum" sz="quarter" idx="11"/>
          </p:nvPr>
        </p:nvSpPr>
        <p:spPr/>
        <p:txBody>
          <a:bodyPr/>
          <a:lstStyle>
            <a:lvl1pPr>
              <a:defRPr smtClean="0"/>
            </a:lvl1pPr>
          </a:lstStyle>
          <a:p>
            <a:pPr>
              <a:defRPr/>
            </a:pPr>
            <a:fld id="{278D0335-F2D0-409E-91B6-E46B210DB7C4}" type="slidenum">
              <a:rPr lang="ar-SA" altLang="tr-TR"/>
              <a:pPr>
                <a:defRPr/>
              </a:pPr>
              <a:t>‹#›</a:t>
            </a:fld>
            <a:endParaRPr lang="en-US" altLang="tr-TR"/>
          </a:p>
        </p:txBody>
      </p:sp>
      <p:sp>
        <p:nvSpPr>
          <p:cNvPr id="5" name="Rectangle 7">
            <a:extLst>
              <a:ext uri="{FF2B5EF4-FFF2-40B4-BE49-F238E27FC236}">
                <a16:creationId xmlns:a16="http://schemas.microsoft.com/office/drawing/2014/main" id="{F58B87A0-6EB1-F25C-B2A2-CD2290A95220}"/>
              </a:ext>
            </a:extLst>
          </p:cNvPr>
          <p:cNvSpPr>
            <a:spLocks noGrp="1" noChangeArrowheads="1"/>
          </p:cNvSpPr>
          <p:nvPr>
            <p:ph type="dt" sz="quarter" idx="12"/>
          </p:nvPr>
        </p:nvSpPr>
        <p:spPr/>
        <p:txBody>
          <a:bodyPr/>
          <a:lstStyle>
            <a:lvl1pPr>
              <a:defRPr/>
            </a:lvl1pPr>
          </a:lstStyle>
          <a:p>
            <a:pPr>
              <a:defRPr/>
            </a:pPr>
            <a:endParaRPr lang="en-US" altLang="tr-TR"/>
          </a:p>
        </p:txBody>
      </p:sp>
    </p:spTree>
    <p:extLst>
      <p:ext uri="{BB962C8B-B14F-4D97-AF65-F5344CB8AC3E}">
        <p14:creationId xmlns:p14="http://schemas.microsoft.com/office/powerpoint/2010/main" val="705731001"/>
      </p:ext>
    </p:extLst>
  </p:cSld>
  <p:clrMapOvr>
    <a:masterClrMapping/>
  </p:clrMapOvr>
  <p:transition>
    <p:push dir="u"/>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stilini düzenlemek için tıklayın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997EB489-5EA0-8EB8-6DE6-5AD69DB091FF}"/>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5" name="Rectangle 5">
            <a:extLst>
              <a:ext uri="{FF2B5EF4-FFF2-40B4-BE49-F238E27FC236}">
                <a16:creationId xmlns:a16="http://schemas.microsoft.com/office/drawing/2014/main" id="{57D2CEF8-CDEB-C4DB-2CFC-E4E8F652479F}"/>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6" name="Rectangle 6">
            <a:extLst>
              <a:ext uri="{FF2B5EF4-FFF2-40B4-BE49-F238E27FC236}">
                <a16:creationId xmlns:a16="http://schemas.microsoft.com/office/drawing/2014/main" id="{0B7BFADE-A63C-863D-174E-1C587177CB1E}"/>
              </a:ext>
            </a:extLst>
          </p:cNvPr>
          <p:cNvSpPr>
            <a:spLocks noGrp="1" noChangeArrowheads="1"/>
          </p:cNvSpPr>
          <p:nvPr>
            <p:ph type="sldNum" sz="quarter" idx="12"/>
          </p:nvPr>
        </p:nvSpPr>
        <p:spPr>
          <a:ln/>
        </p:spPr>
        <p:txBody>
          <a:bodyPr/>
          <a:lstStyle>
            <a:lvl1pPr>
              <a:defRPr/>
            </a:lvl1pPr>
          </a:lstStyle>
          <a:p>
            <a:pPr>
              <a:defRPr/>
            </a:pPr>
            <a:fld id="{48CF4C36-D9A5-48C6-959E-B0B4CF4348FA}" type="slidenum">
              <a:rPr lang="ar-SA" altLang="tr-TR"/>
              <a:pPr>
                <a:defRPr/>
              </a:pPr>
              <a:t>‹#›</a:t>
            </a:fld>
            <a:endParaRPr lang="en-US" altLang="tr-TR"/>
          </a:p>
        </p:txBody>
      </p:sp>
    </p:spTree>
    <p:extLst>
      <p:ext uri="{BB962C8B-B14F-4D97-AF65-F5344CB8AC3E}">
        <p14:creationId xmlns:p14="http://schemas.microsoft.com/office/powerpoint/2010/main" val="224177586"/>
      </p:ext>
    </p:extLst>
  </p:cSld>
  <p:clrMapOvr>
    <a:masterClrMapping/>
  </p:clrMapOvr>
  <p:transition>
    <p:push dir="u"/>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92100"/>
            <a:ext cx="2057400" cy="5727700"/>
          </a:xfrm>
        </p:spPr>
        <p:txBody>
          <a:bodyPr vert="eaVert"/>
          <a:lstStyle/>
          <a:p>
            <a:r>
              <a:rPr lang="tr-TR"/>
              <a:t>Asıl başlık stilini düzenlemek için tıklayın</a:t>
            </a:r>
          </a:p>
        </p:txBody>
      </p:sp>
      <p:sp>
        <p:nvSpPr>
          <p:cNvPr id="3" name="Dikey Metin Yer Tutucusu 2"/>
          <p:cNvSpPr>
            <a:spLocks noGrp="1"/>
          </p:cNvSpPr>
          <p:nvPr>
            <p:ph type="body" orient="vert" idx="1"/>
          </p:nvPr>
        </p:nvSpPr>
        <p:spPr>
          <a:xfrm>
            <a:off x="457200" y="292100"/>
            <a:ext cx="6019800" cy="57277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19039E30-2A9E-2DDD-D4FD-C7BD4C73916D}"/>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5" name="Rectangle 5">
            <a:extLst>
              <a:ext uri="{FF2B5EF4-FFF2-40B4-BE49-F238E27FC236}">
                <a16:creationId xmlns:a16="http://schemas.microsoft.com/office/drawing/2014/main" id="{F75C9312-B7BB-2564-87C4-BA4A42E5A5F4}"/>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6" name="Rectangle 6">
            <a:extLst>
              <a:ext uri="{FF2B5EF4-FFF2-40B4-BE49-F238E27FC236}">
                <a16:creationId xmlns:a16="http://schemas.microsoft.com/office/drawing/2014/main" id="{53B4A6EE-9611-582E-D67E-1C58D75F1E64}"/>
              </a:ext>
            </a:extLst>
          </p:cNvPr>
          <p:cNvSpPr>
            <a:spLocks noGrp="1" noChangeArrowheads="1"/>
          </p:cNvSpPr>
          <p:nvPr>
            <p:ph type="sldNum" sz="quarter" idx="12"/>
          </p:nvPr>
        </p:nvSpPr>
        <p:spPr>
          <a:ln/>
        </p:spPr>
        <p:txBody>
          <a:bodyPr/>
          <a:lstStyle>
            <a:lvl1pPr>
              <a:defRPr/>
            </a:lvl1pPr>
          </a:lstStyle>
          <a:p>
            <a:pPr>
              <a:defRPr/>
            </a:pPr>
            <a:fld id="{3243461C-81AD-4112-9108-4FDE7E7A7F94}" type="slidenum">
              <a:rPr lang="ar-SA" altLang="tr-TR"/>
              <a:pPr>
                <a:defRPr/>
              </a:pPr>
              <a:t>‹#›</a:t>
            </a:fld>
            <a:endParaRPr lang="en-US" altLang="tr-TR"/>
          </a:p>
        </p:txBody>
      </p:sp>
    </p:spTree>
    <p:extLst>
      <p:ext uri="{BB962C8B-B14F-4D97-AF65-F5344CB8AC3E}">
        <p14:creationId xmlns:p14="http://schemas.microsoft.com/office/powerpoint/2010/main" val="285634057"/>
      </p:ext>
    </p:extLst>
  </p:cSld>
  <p:clrMapOvr>
    <a:masterClrMapping/>
  </p:clrMapOvr>
  <p:transition>
    <p:push dir="u"/>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stilini düzenlemek için tıklayın</a:t>
            </a:r>
          </a:p>
        </p:txBody>
      </p:sp>
      <p:sp>
        <p:nvSpPr>
          <p:cNvPr id="3" name="İçerik Yer Tutucusu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D067606F-AF78-9A8F-0D71-B33376566333}"/>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5" name="Rectangle 5">
            <a:extLst>
              <a:ext uri="{FF2B5EF4-FFF2-40B4-BE49-F238E27FC236}">
                <a16:creationId xmlns:a16="http://schemas.microsoft.com/office/drawing/2014/main" id="{BE75831E-974E-1785-E001-0AF4D70FDE96}"/>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6" name="Rectangle 6">
            <a:extLst>
              <a:ext uri="{FF2B5EF4-FFF2-40B4-BE49-F238E27FC236}">
                <a16:creationId xmlns:a16="http://schemas.microsoft.com/office/drawing/2014/main" id="{F34D50EC-4D3D-FE47-75EF-261EA9F11C27}"/>
              </a:ext>
            </a:extLst>
          </p:cNvPr>
          <p:cNvSpPr>
            <a:spLocks noGrp="1" noChangeArrowheads="1"/>
          </p:cNvSpPr>
          <p:nvPr>
            <p:ph type="sldNum" sz="quarter" idx="12"/>
          </p:nvPr>
        </p:nvSpPr>
        <p:spPr>
          <a:ln/>
        </p:spPr>
        <p:txBody>
          <a:bodyPr/>
          <a:lstStyle>
            <a:lvl1pPr>
              <a:defRPr/>
            </a:lvl1pPr>
          </a:lstStyle>
          <a:p>
            <a:pPr>
              <a:defRPr/>
            </a:pPr>
            <a:fld id="{CEB187B5-2960-419E-AC90-E8A05B3E7B0A}" type="slidenum">
              <a:rPr lang="ar-SA" altLang="tr-TR"/>
              <a:pPr>
                <a:defRPr/>
              </a:pPr>
              <a:t>‹#›</a:t>
            </a:fld>
            <a:endParaRPr lang="en-US" altLang="tr-TR"/>
          </a:p>
        </p:txBody>
      </p:sp>
    </p:spTree>
    <p:extLst>
      <p:ext uri="{BB962C8B-B14F-4D97-AF65-F5344CB8AC3E}">
        <p14:creationId xmlns:p14="http://schemas.microsoft.com/office/powerpoint/2010/main" val="2408175926"/>
      </p:ext>
    </p:extLst>
  </p:cSld>
  <p:clrMapOvr>
    <a:masterClrMapping/>
  </p:clrMapOvr>
  <p:transition>
    <p:push dir="u"/>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623888" y="1709738"/>
            <a:ext cx="7886700" cy="2852737"/>
          </a:xfrm>
        </p:spPr>
        <p:txBody>
          <a:bodyPr anchor="b"/>
          <a:lstStyle>
            <a:lvl1pPr>
              <a:defRPr sz="6000"/>
            </a:lvl1pPr>
          </a:lstStyle>
          <a:p>
            <a:r>
              <a:rPr lang="tr-TR"/>
              <a:t>Asıl başlık stilini düzenlemek için tıklayın</a:t>
            </a:r>
          </a:p>
        </p:txBody>
      </p:sp>
      <p:sp>
        <p:nvSpPr>
          <p:cNvPr id="3" name="Metin Yer Tutucusu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a:t>Asıl metin stillerini düzenlemek için tıklayın</a:t>
            </a:r>
          </a:p>
        </p:txBody>
      </p:sp>
      <p:sp>
        <p:nvSpPr>
          <p:cNvPr id="4" name="Rectangle 4">
            <a:extLst>
              <a:ext uri="{FF2B5EF4-FFF2-40B4-BE49-F238E27FC236}">
                <a16:creationId xmlns:a16="http://schemas.microsoft.com/office/drawing/2014/main" id="{46D4F97E-D32E-98BB-D0B1-5A92431C176A}"/>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5" name="Rectangle 5">
            <a:extLst>
              <a:ext uri="{FF2B5EF4-FFF2-40B4-BE49-F238E27FC236}">
                <a16:creationId xmlns:a16="http://schemas.microsoft.com/office/drawing/2014/main" id="{4DC16EA4-E0DC-9E3C-BCD1-F4D13E8CCB7D}"/>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6" name="Rectangle 6">
            <a:extLst>
              <a:ext uri="{FF2B5EF4-FFF2-40B4-BE49-F238E27FC236}">
                <a16:creationId xmlns:a16="http://schemas.microsoft.com/office/drawing/2014/main" id="{ED747B75-D664-823F-1018-6FCB3D176C4C}"/>
              </a:ext>
            </a:extLst>
          </p:cNvPr>
          <p:cNvSpPr>
            <a:spLocks noGrp="1" noChangeArrowheads="1"/>
          </p:cNvSpPr>
          <p:nvPr>
            <p:ph type="sldNum" sz="quarter" idx="12"/>
          </p:nvPr>
        </p:nvSpPr>
        <p:spPr>
          <a:ln/>
        </p:spPr>
        <p:txBody>
          <a:bodyPr/>
          <a:lstStyle>
            <a:lvl1pPr>
              <a:defRPr/>
            </a:lvl1pPr>
          </a:lstStyle>
          <a:p>
            <a:pPr>
              <a:defRPr/>
            </a:pPr>
            <a:fld id="{A3C4C92D-23E9-44BD-840A-A147E3DE68C5}" type="slidenum">
              <a:rPr lang="ar-SA" altLang="tr-TR"/>
              <a:pPr>
                <a:defRPr/>
              </a:pPr>
              <a:t>‹#›</a:t>
            </a:fld>
            <a:endParaRPr lang="en-US" altLang="tr-TR"/>
          </a:p>
        </p:txBody>
      </p:sp>
    </p:spTree>
    <p:extLst>
      <p:ext uri="{BB962C8B-B14F-4D97-AF65-F5344CB8AC3E}">
        <p14:creationId xmlns:p14="http://schemas.microsoft.com/office/powerpoint/2010/main" val="4137657278"/>
      </p:ext>
    </p:extLst>
  </p:cSld>
  <p:clrMapOvr>
    <a:masterClrMapping/>
  </p:clrMapOvr>
  <p:transition>
    <p:push dir="u"/>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stilini düzenlemek için tıklayın</a:t>
            </a:r>
          </a:p>
        </p:txBody>
      </p:sp>
      <p:sp>
        <p:nvSpPr>
          <p:cNvPr id="3" name="İçerik Yer Tutucusu 2"/>
          <p:cNvSpPr>
            <a:spLocks noGrp="1"/>
          </p:cNvSpPr>
          <p:nvPr>
            <p:ph sz="half" idx="1"/>
          </p:nvPr>
        </p:nvSpPr>
        <p:spPr>
          <a:xfrm>
            <a:off x="457200" y="1905000"/>
            <a:ext cx="4038600" cy="4114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905000"/>
            <a:ext cx="4038600" cy="4114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a:extLst>
              <a:ext uri="{FF2B5EF4-FFF2-40B4-BE49-F238E27FC236}">
                <a16:creationId xmlns:a16="http://schemas.microsoft.com/office/drawing/2014/main" id="{70C7F592-D420-9D4D-79EE-615D58888B7E}"/>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6" name="Rectangle 5">
            <a:extLst>
              <a:ext uri="{FF2B5EF4-FFF2-40B4-BE49-F238E27FC236}">
                <a16:creationId xmlns:a16="http://schemas.microsoft.com/office/drawing/2014/main" id="{FAE4FAAB-B641-B664-0FA8-9AE445DAABEC}"/>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7" name="Rectangle 6">
            <a:extLst>
              <a:ext uri="{FF2B5EF4-FFF2-40B4-BE49-F238E27FC236}">
                <a16:creationId xmlns:a16="http://schemas.microsoft.com/office/drawing/2014/main" id="{73AC3F4E-B83E-CE15-10C9-EDB67C364E36}"/>
              </a:ext>
            </a:extLst>
          </p:cNvPr>
          <p:cNvSpPr>
            <a:spLocks noGrp="1" noChangeArrowheads="1"/>
          </p:cNvSpPr>
          <p:nvPr>
            <p:ph type="sldNum" sz="quarter" idx="12"/>
          </p:nvPr>
        </p:nvSpPr>
        <p:spPr>
          <a:ln/>
        </p:spPr>
        <p:txBody>
          <a:bodyPr/>
          <a:lstStyle>
            <a:lvl1pPr>
              <a:defRPr/>
            </a:lvl1pPr>
          </a:lstStyle>
          <a:p>
            <a:pPr>
              <a:defRPr/>
            </a:pPr>
            <a:fld id="{B210F87F-C5E5-43E5-A8B2-3EDEA50E803D}" type="slidenum">
              <a:rPr lang="ar-SA" altLang="tr-TR"/>
              <a:pPr>
                <a:defRPr/>
              </a:pPr>
              <a:t>‹#›</a:t>
            </a:fld>
            <a:endParaRPr lang="en-US" altLang="tr-TR"/>
          </a:p>
        </p:txBody>
      </p:sp>
    </p:spTree>
    <p:extLst>
      <p:ext uri="{BB962C8B-B14F-4D97-AF65-F5344CB8AC3E}">
        <p14:creationId xmlns:p14="http://schemas.microsoft.com/office/powerpoint/2010/main" val="2928119761"/>
      </p:ext>
    </p:extLst>
  </p:cSld>
  <p:clrMapOvr>
    <a:masterClrMapping/>
  </p:clrMapOvr>
  <p:transition>
    <p:push dir="u"/>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30238" y="365125"/>
            <a:ext cx="7886700" cy="1325563"/>
          </a:xfrm>
        </p:spPr>
        <p:txBody>
          <a:bodyPr/>
          <a:lstStyle/>
          <a:p>
            <a:r>
              <a:rPr lang="tr-TR"/>
              <a:t>Asıl başlık stilini düzenlemek için tıklayın</a:t>
            </a:r>
          </a:p>
        </p:txBody>
      </p:sp>
      <p:sp>
        <p:nvSpPr>
          <p:cNvPr id="3" name="Metin Yer Tutucus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p:cNvSpPr>
            <a:spLocks noGrp="1"/>
          </p:cNvSpPr>
          <p:nvPr>
            <p:ph sz="half" idx="2"/>
          </p:nvPr>
        </p:nvSpPr>
        <p:spPr>
          <a:xfrm>
            <a:off x="630238" y="2505075"/>
            <a:ext cx="386873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p:cNvSpPr>
            <a:spLocks noGrp="1"/>
          </p:cNvSpPr>
          <p:nvPr>
            <p:ph sz="quarter" idx="4"/>
          </p:nvPr>
        </p:nvSpPr>
        <p:spPr>
          <a:xfrm>
            <a:off x="4629150" y="2505075"/>
            <a:ext cx="38877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a:extLst>
              <a:ext uri="{FF2B5EF4-FFF2-40B4-BE49-F238E27FC236}">
                <a16:creationId xmlns:a16="http://schemas.microsoft.com/office/drawing/2014/main" id="{401D9768-02FE-0367-561C-E4524044F402}"/>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8" name="Rectangle 5">
            <a:extLst>
              <a:ext uri="{FF2B5EF4-FFF2-40B4-BE49-F238E27FC236}">
                <a16:creationId xmlns:a16="http://schemas.microsoft.com/office/drawing/2014/main" id="{2BAF3AA2-816E-59BB-47ED-96A4A1ACDBF5}"/>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9" name="Rectangle 6">
            <a:extLst>
              <a:ext uri="{FF2B5EF4-FFF2-40B4-BE49-F238E27FC236}">
                <a16:creationId xmlns:a16="http://schemas.microsoft.com/office/drawing/2014/main" id="{D8CA0D17-47DD-734E-DCDD-207250305967}"/>
              </a:ext>
            </a:extLst>
          </p:cNvPr>
          <p:cNvSpPr>
            <a:spLocks noGrp="1" noChangeArrowheads="1"/>
          </p:cNvSpPr>
          <p:nvPr>
            <p:ph type="sldNum" sz="quarter" idx="12"/>
          </p:nvPr>
        </p:nvSpPr>
        <p:spPr>
          <a:ln/>
        </p:spPr>
        <p:txBody>
          <a:bodyPr/>
          <a:lstStyle>
            <a:lvl1pPr>
              <a:defRPr/>
            </a:lvl1pPr>
          </a:lstStyle>
          <a:p>
            <a:pPr>
              <a:defRPr/>
            </a:pPr>
            <a:fld id="{BC8B8642-A0E9-42ED-821D-2AAD3CFA26C8}" type="slidenum">
              <a:rPr lang="ar-SA" altLang="tr-TR"/>
              <a:pPr>
                <a:defRPr/>
              </a:pPr>
              <a:t>‹#›</a:t>
            </a:fld>
            <a:endParaRPr lang="en-US" altLang="tr-TR"/>
          </a:p>
        </p:txBody>
      </p:sp>
    </p:spTree>
    <p:extLst>
      <p:ext uri="{BB962C8B-B14F-4D97-AF65-F5344CB8AC3E}">
        <p14:creationId xmlns:p14="http://schemas.microsoft.com/office/powerpoint/2010/main" val="923741698"/>
      </p:ext>
    </p:extLst>
  </p:cSld>
  <p:clrMapOvr>
    <a:masterClrMapping/>
  </p:clrMapOvr>
  <p:transition>
    <p:push dir="u"/>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stilini düzenlemek için tıklayın</a:t>
            </a:r>
          </a:p>
        </p:txBody>
      </p:sp>
      <p:sp>
        <p:nvSpPr>
          <p:cNvPr id="3" name="Rectangle 4">
            <a:extLst>
              <a:ext uri="{FF2B5EF4-FFF2-40B4-BE49-F238E27FC236}">
                <a16:creationId xmlns:a16="http://schemas.microsoft.com/office/drawing/2014/main" id="{46B9902D-54A0-41FF-8E5D-09AAA31DBB6B}"/>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4" name="Rectangle 5">
            <a:extLst>
              <a:ext uri="{FF2B5EF4-FFF2-40B4-BE49-F238E27FC236}">
                <a16:creationId xmlns:a16="http://schemas.microsoft.com/office/drawing/2014/main" id="{8AF6992D-9C0B-8861-E0D8-8EBE6A78DDA5}"/>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5" name="Rectangle 6">
            <a:extLst>
              <a:ext uri="{FF2B5EF4-FFF2-40B4-BE49-F238E27FC236}">
                <a16:creationId xmlns:a16="http://schemas.microsoft.com/office/drawing/2014/main" id="{3F2A0C34-30DF-C9A6-E3BA-7540DD67E273}"/>
              </a:ext>
            </a:extLst>
          </p:cNvPr>
          <p:cNvSpPr>
            <a:spLocks noGrp="1" noChangeArrowheads="1"/>
          </p:cNvSpPr>
          <p:nvPr>
            <p:ph type="sldNum" sz="quarter" idx="12"/>
          </p:nvPr>
        </p:nvSpPr>
        <p:spPr>
          <a:ln/>
        </p:spPr>
        <p:txBody>
          <a:bodyPr/>
          <a:lstStyle>
            <a:lvl1pPr>
              <a:defRPr/>
            </a:lvl1pPr>
          </a:lstStyle>
          <a:p>
            <a:pPr>
              <a:defRPr/>
            </a:pPr>
            <a:fld id="{3A194723-7357-4F4F-A61E-921A8DBF357D}" type="slidenum">
              <a:rPr lang="ar-SA" altLang="tr-TR"/>
              <a:pPr>
                <a:defRPr/>
              </a:pPr>
              <a:t>‹#›</a:t>
            </a:fld>
            <a:endParaRPr lang="en-US" altLang="tr-TR"/>
          </a:p>
        </p:txBody>
      </p:sp>
    </p:spTree>
    <p:extLst>
      <p:ext uri="{BB962C8B-B14F-4D97-AF65-F5344CB8AC3E}">
        <p14:creationId xmlns:p14="http://schemas.microsoft.com/office/powerpoint/2010/main" val="3172906589"/>
      </p:ext>
    </p:extLst>
  </p:cSld>
  <p:clrMapOvr>
    <a:masterClrMapping/>
  </p:clrMapOvr>
  <p:transition>
    <p:push dir="u"/>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1EC7062-934E-7D91-2E1C-DAE27089A7C5}"/>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3" name="Rectangle 5">
            <a:extLst>
              <a:ext uri="{FF2B5EF4-FFF2-40B4-BE49-F238E27FC236}">
                <a16:creationId xmlns:a16="http://schemas.microsoft.com/office/drawing/2014/main" id="{62FB156D-B413-EE02-C9BB-2FF99CA124ED}"/>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4" name="Rectangle 6">
            <a:extLst>
              <a:ext uri="{FF2B5EF4-FFF2-40B4-BE49-F238E27FC236}">
                <a16:creationId xmlns:a16="http://schemas.microsoft.com/office/drawing/2014/main" id="{AE762A68-D9AB-56B5-21FE-7F89E1C5EFE1}"/>
              </a:ext>
            </a:extLst>
          </p:cNvPr>
          <p:cNvSpPr>
            <a:spLocks noGrp="1" noChangeArrowheads="1"/>
          </p:cNvSpPr>
          <p:nvPr>
            <p:ph type="sldNum" sz="quarter" idx="12"/>
          </p:nvPr>
        </p:nvSpPr>
        <p:spPr>
          <a:ln/>
        </p:spPr>
        <p:txBody>
          <a:bodyPr/>
          <a:lstStyle>
            <a:lvl1pPr>
              <a:defRPr/>
            </a:lvl1pPr>
          </a:lstStyle>
          <a:p>
            <a:pPr>
              <a:defRPr/>
            </a:pPr>
            <a:fld id="{78F78C45-307C-4296-8947-56F0B94796AA}" type="slidenum">
              <a:rPr lang="ar-SA" altLang="tr-TR"/>
              <a:pPr>
                <a:defRPr/>
              </a:pPr>
              <a:t>‹#›</a:t>
            </a:fld>
            <a:endParaRPr lang="en-US" altLang="tr-TR"/>
          </a:p>
        </p:txBody>
      </p:sp>
    </p:spTree>
    <p:extLst>
      <p:ext uri="{BB962C8B-B14F-4D97-AF65-F5344CB8AC3E}">
        <p14:creationId xmlns:p14="http://schemas.microsoft.com/office/powerpoint/2010/main" val="2038510716"/>
      </p:ext>
    </p:extLst>
  </p:cSld>
  <p:clrMapOvr>
    <a:masterClrMapping/>
  </p:clrMapOvr>
  <p:transition>
    <p:push dir="u"/>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30238" y="457200"/>
            <a:ext cx="2949575" cy="1600200"/>
          </a:xfrm>
        </p:spPr>
        <p:txBody>
          <a:bodyPr anchor="b"/>
          <a:lstStyle>
            <a:lvl1pPr>
              <a:defRPr sz="3200"/>
            </a:lvl1pPr>
          </a:lstStyle>
          <a:p>
            <a:r>
              <a:rPr lang="tr-TR"/>
              <a:t>Asıl başlık stilini düzenlemek için tıklayın</a:t>
            </a:r>
          </a:p>
        </p:txBody>
      </p:sp>
      <p:sp>
        <p:nvSpPr>
          <p:cNvPr id="3" name="İçerik Yer Tutucus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Rectangle 4">
            <a:extLst>
              <a:ext uri="{FF2B5EF4-FFF2-40B4-BE49-F238E27FC236}">
                <a16:creationId xmlns:a16="http://schemas.microsoft.com/office/drawing/2014/main" id="{AD295989-2FB6-FE30-66EA-1A34A4B775F8}"/>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6" name="Rectangle 5">
            <a:extLst>
              <a:ext uri="{FF2B5EF4-FFF2-40B4-BE49-F238E27FC236}">
                <a16:creationId xmlns:a16="http://schemas.microsoft.com/office/drawing/2014/main" id="{41C2F49D-60E9-6910-FEBA-DE44A23F9740}"/>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7" name="Rectangle 6">
            <a:extLst>
              <a:ext uri="{FF2B5EF4-FFF2-40B4-BE49-F238E27FC236}">
                <a16:creationId xmlns:a16="http://schemas.microsoft.com/office/drawing/2014/main" id="{D30421F1-FD31-1EA8-4D9D-A488E4EDC828}"/>
              </a:ext>
            </a:extLst>
          </p:cNvPr>
          <p:cNvSpPr>
            <a:spLocks noGrp="1" noChangeArrowheads="1"/>
          </p:cNvSpPr>
          <p:nvPr>
            <p:ph type="sldNum" sz="quarter" idx="12"/>
          </p:nvPr>
        </p:nvSpPr>
        <p:spPr>
          <a:ln/>
        </p:spPr>
        <p:txBody>
          <a:bodyPr/>
          <a:lstStyle>
            <a:lvl1pPr>
              <a:defRPr/>
            </a:lvl1pPr>
          </a:lstStyle>
          <a:p>
            <a:pPr>
              <a:defRPr/>
            </a:pPr>
            <a:fld id="{8AD8C6B7-879C-4BE7-BE7A-40261577B2F9}" type="slidenum">
              <a:rPr lang="ar-SA" altLang="tr-TR"/>
              <a:pPr>
                <a:defRPr/>
              </a:pPr>
              <a:t>‹#›</a:t>
            </a:fld>
            <a:endParaRPr lang="en-US" altLang="tr-TR"/>
          </a:p>
        </p:txBody>
      </p:sp>
    </p:spTree>
    <p:extLst>
      <p:ext uri="{BB962C8B-B14F-4D97-AF65-F5344CB8AC3E}">
        <p14:creationId xmlns:p14="http://schemas.microsoft.com/office/powerpoint/2010/main" val="3017977458"/>
      </p:ext>
    </p:extLst>
  </p:cSld>
  <p:clrMapOvr>
    <a:masterClrMapping/>
  </p:clrMapOvr>
  <p:transition>
    <p:push dir="u"/>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630238" y="457200"/>
            <a:ext cx="2949575" cy="1600200"/>
          </a:xfrm>
        </p:spPr>
        <p:txBody>
          <a:bodyPr anchor="b"/>
          <a:lstStyle>
            <a:lvl1pPr>
              <a:defRPr sz="3200"/>
            </a:lvl1pPr>
          </a:lstStyle>
          <a:p>
            <a:r>
              <a:rPr lang="tr-TR"/>
              <a:t>Asıl başlık stilini düzenlemek için tıklayın</a:t>
            </a:r>
          </a:p>
        </p:txBody>
      </p:sp>
      <p:sp>
        <p:nvSpPr>
          <p:cNvPr id="3" name="Resim Yer Tutucus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Rectangle 4">
            <a:extLst>
              <a:ext uri="{FF2B5EF4-FFF2-40B4-BE49-F238E27FC236}">
                <a16:creationId xmlns:a16="http://schemas.microsoft.com/office/drawing/2014/main" id="{C1837E9F-3786-C00B-68D1-B568CB93845E}"/>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6" name="Rectangle 5">
            <a:extLst>
              <a:ext uri="{FF2B5EF4-FFF2-40B4-BE49-F238E27FC236}">
                <a16:creationId xmlns:a16="http://schemas.microsoft.com/office/drawing/2014/main" id="{8FBDAEDE-0B75-116A-C453-CAA934B53C79}"/>
              </a:ext>
            </a:extLst>
          </p:cNvPr>
          <p:cNvSpPr>
            <a:spLocks noGrp="1" noChangeArrowheads="1"/>
          </p:cNvSpPr>
          <p:nvPr>
            <p:ph type="ftr" sz="quarter" idx="11"/>
          </p:nvPr>
        </p:nvSpPr>
        <p:spPr>
          <a:ln/>
        </p:spPr>
        <p:txBody>
          <a:bodyPr/>
          <a:lstStyle>
            <a:lvl1pPr>
              <a:defRPr/>
            </a:lvl1pPr>
          </a:lstStyle>
          <a:p>
            <a:pPr>
              <a:defRPr/>
            </a:pPr>
            <a:endParaRPr lang="tr-TR" altLang="tr-TR"/>
          </a:p>
        </p:txBody>
      </p:sp>
      <p:sp>
        <p:nvSpPr>
          <p:cNvPr id="7" name="Rectangle 6">
            <a:extLst>
              <a:ext uri="{FF2B5EF4-FFF2-40B4-BE49-F238E27FC236}">
                <a16:creationId xmlns:a16="http://schemas.microsoft.com/office/drawing/2014/main" id="{A3CF4221-6910-E299-A7C1-9CD031F7F9FC}"/>
              </a:ext>
            </a:extLst>
          </p:cNvPr>
          <p:cNvSpPr>
            <a:spLocks noGrp="1" noChangeArrowheads="1"/>
          </p:cNvSpPr>
          <p:nvPr>
            <p:ph type="sldNum" sz="quarter" idx="12"/>
          </p:nvPr>
        </p:nvSpPr>
        <p:spPr>
          <a:ln/>
        </p:spPr>
        <p:txBody>
          <a:bodyPr/>
          <a:lstStyle>
            <a:lvl1pPr>
              <a:defRPr/>
            </a:lvl1pPr>
          </a:lstStyle>
          <a:p>
            <a:pPr>
              <a:defRPr/>
            </a:pPr>
            <a:fld id="{C3B5A716-738E-40BA-BB09-A9D24CFAA6D2}" type="slidenum">
              <a:rPr lang="ar-SA" altLang="tr-TR"/>
              <a:pPr>
                <a:defRPr/>
              </a:pPr>
              <a:t>‹#›</a:t>
            </a:fld>
            <a:endParaRPr lang="en-US" altLang="tr-TR"/>
          </a:p>
        </p:txBody>
      </p:sp>
    </p:spTree>
    <p:extLst>
      <p:ext uri="{BB962C8B-B14F-4D97-AF65-F5344CB8AC3E}">
        <p14:creationId xmlns:p14="http://schemas.microsoft.com/office/powerpoint/2010/main" val="2682579133"/>
      </p:ext>
    </p:extLst>
  </p:cSld>
  <p:clrMapOvr>
    <a:masterClrMapping/>
  </p:clrMapOvr>
  <p:transition>
    <p:push dir="u"/>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8C667D31-CF17-AD7A-3A30-1B132343DD21}"/>
              </a:ext>
            </a:extLst>
          </p:cNvPr>
          <p:cNvSpPr>
            <a:spLocks noGrp="1" noChangeArrowheads="1"/>
          </p:cNvSpPr>
          <p:nvPr>
            <p:ph type="title"/>
          </p:nvPr>
        </p:nvSpPr>
        <p:spPr bwMode="auto">
          <a:xfrm>
            <a:off x="457200" y="292100"/>
            <a:ext cx="8229600" cy="13843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ar-SA" altLang="tr-TR"/>
              <a:t>انقر لتحرير نمط العنوان الرئيسي</a:t>
            </a:r>
          </a:p>
        </p:txBody>
      </p:sp>
      <p:sp>
        <p:nvSpPr>
          <p:cNvPr id="67587" name="Rectangle 3">
            <a:extLst>
              <a:ext uri="{FF2B5EF4-FFF2-40B4-BE49-F238E27FC236}">
                <a16:creationId xmlns:a16="http://schemas.microsoft.com/office/drawing/2014/main" id="{17D76F53-223F-D981-81A2-9B4D02D3CA10}"/>
              </a:ext>
            </a:extLst>
          </p:cNvPr>
          <p:cNvSpPr>
            <a:spLocks noGrp="1" noChangeArrowheads="1"/>
          </p:cNvSpPr>
          <p:nvPr>
            <p:ph type="body" idx="1"/>
          </p:nvPr>
        </p:nvSpPr>
        <p:spPr bwMode="auto">
          <a:xfrm>
            <a:off x="457200" y="1905000"/>
            <a:ext cx="82296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ar-SA" altLang="tr-TR"/>
              <a:t>انقر لتحرير أنماط النص الرئيسي</a:t>
            </a:r>
          </a:p>
          <a:p>
            <a:pPr lvl="1"/>
            <a:r>
              <a:rPr lang="ar-SA" altLang="tr-TR"/>
              <a:t>المستوى الثاني</a:t>
            </a:r>
          </a:p>
          <a:p>
            <a:pPr lvl="2"/>
            <a:r>
              <a:rPr lang="ar-SA" altLang="tr-TR"/>
              <a:t>المستوى الثالث</a:t>
            </a:r>
          </a:p>
          <a:p>
            <a:pPr lvl="3"/>
            <a:r>
              <a:rPr lang="ar-SA" altLang="tr-TR"/>
              <a:t>المستوى الرابع</a:t>
            </a:r>
          </a:p>
          <a:p>
            <a:pPr lvl="4"/>
            <a:r>
              <a:rPr lang="ar-SA" altLang="tr-TR"/>
              <a:t>المستوى الخامس</a:t>
            </a:r>
          </a:p>
        </p:txBody>
      </p:sp>
      <p:sp>
        <p:nvSpPr>
          <p:cNvPr id="67588" name="Rectangle 4">
            <a:extLst>
              <a:ext uri="{FF2B5EF4-FFF2-40B4-BE49-F238E27FC236}">
                <a16:creationId xmlns:a16="http://schemas.microsoft.com/office/drawing/2014/main" id="{EA34E904-6FB9-D47A-7C05-9B50A5BBBB6F}"/>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l" rtl="0" eaLnBrk="1" hangingPunct="1">
              <a:defRPr sz="1400">
                <a:effectLst>
                  <a:outerShdw blurRad="38100" dist="38100" dir="2700000" algn="tl">
                    <a:srgbClr val="000000"/>
                  </a:outerShdw>
                </a:effectLst>
                <a:latin typeface="Arial" panose="020B0604020202020204" pitchFamily="34" charset="0"/>
                <a:cs typeface="Arial" panose="020B0604020202020204" pitchFamily="34" charset="0"/>
              </a:defRPr>
            </a:lvl1pPr>
          </a:lstStyle>
          <a:p>
            <a:pPr>
              <a:defRPr/>
            </a:pPr>
            <a:endParaRPr lang="en-US" altLang="tr-TR"/>
          </a:p>
        </p:txBody>
      </p:sp>
      <p:sp>
        <p:nvSpPr>
          <p:cNvPr id="67589" name="Rectangle 5">
            <a:extLst>
              <a:ext uri="{FF2B5EF4-FFF2-40B4-BE49-F238E27FC236}">
                <a16:creationId xmlns:a16="http://schemas.microsoft.com/office/drawing/2014/main" id="{17A36F9F-3A2E-7B47-B799-F83D96EE2E0F}"/>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rtl="0" eaLnBrk="1" hangingPunct="1">
              <a:defRPr sz="1400">
                <a:effectLst>
                  <a:outerShdw blurRad="38100" dist="38100" dir="2700000" algn="tl">
                    <a:srgbClr val="000000"/>
                  </a:outerShdw>
                </a:effectLst>
                <a:latin typeface="Arial" panose="020B0604020202020204" pitchFamily="34" charset="0"/>
                <a:cs typeface="Arial" panose="020B0604020202020204" pitchFamily="34" charset="0"/>
              </a:defRPr>
            </a:lvl1pPr>
          </a:lstStyle>
          <a:p>
            <a:pPr>
              <a:defRPr/>
            </a:pPr>
            <a:endParaRPr lang="tr-TR" altLang="tr-TR"/>
          </a:p>
        </p:txBody>
      </p:sp>
      <p:sp>
        <p:nvSpPr>
          <p:cNvPr id="67590" name="Rectangle 6">
            <a:extLst>
              <a:ext uri="{FF2B5EF4-FFF2-40B4-BE49-F238E27FC236}">
                <a16:creationId xmlns:a16="http://schemas.microsoft.com/office/drawing/2014/main" id="{CEFE9433-2C03-DAFE-0A7C-8BE5F1240999}"/>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rtl="0" eaLnBrk="1" hangingPunct="1">
              <a:defRPr sz="1400" smtClean="0">
                <a:effectLst>
                  <a:outerShdw blurRad="38100" dist="38100" dir="2700000" algn="tl">
                    <a:srgbClr val="000000"/>
                  </a:outerShdw>
                </a:effectLst>
                <a:latin typeface="Arial" panose="020B0604020202020204" pitchFamily="34" charset="0"/>
                <a:cs typeface="Arial" panose="020B0604020202020204" pitchFamily="34" charset="0"/>
              </a:defRPr>
            </a:lvl1pPr>
          </a:lstStyle>
          <a:p>
            <a:pPr>
              <a:defRPr/>
            </a:pPr>
            <a:fld id="{A5EABB78-36B9-4424-9E5A-890BCC8121B4}" type="slidenum">
              <a:rPr lang="ar-SA" altLang="tr-TR"/>
              <a:pPr>
                <a:defRPr/>
              </a:pPr>
              <a:t>‹#›</a:t>
            </a:fld>
            <a:endParaRPr lang="en-US" altLang="tr-TR"/>
          </a:p>
        </p:txBody>
      </p:sp>
    </p:spTree>
  </p:cSld>
  <p:clrMap bg1="dk2" tx1="lt1" bg2="dk1" tx2="lt2" accent1="accent1" accent2="accent2" accent3="accent3" accent4="accent4" accent5="accent5" accent6="accent6" hlink="hlink" folHlink="folHlink"/>
  <p:sldLayoutIdLst>
    <p:sldLayoutId id="2147483728"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ransition>
    <p:push dir="u"/>
    <p:sndAc>
      <p:stSnd>
        <p:snd r:embed="rId13" name="camera.wav"/>
      </p:stSnd>
    </p:sndAc>
  </p:transition>
  <p:txStyles>
    <p:titleStyle>
      <a:lvl1pPr algn="l" rtl="1"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Times New Roman (Arabic)" charset="0"/>
        </a:defRPr>
      </a:lvl2pPr>
      <a:lvl3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Times New Roman (Arabic)" charset="0"/>
        </a:defRPr>
      </a:lvl3pPr>
      <a:lvl4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Times New Roman (Arabic)" charset="0"/>
        </a:defRPr>
      </a:lvl4pPr>
      <a:lvl5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Times New Roman (Arabic)" charset="0"/>
        </a:defRPr>
      </a:lvl5pPr>
      <a:lvl6pPr marL="457200" algn="l"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Times New Roman (Arabic)" charset="0"/>
        </a:defRPr>
      </a:lvl6pPr>
      <a:lvl7pPr marL="914400" algn="l"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Times New Roman (Arabic)" charset="0"/>
        </a:defRPr>
      </a:lvl7pPr>
      <a:lvl8pPr marL="1371600" algn="l"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Times New Roman (Arabic)" charset="0"/>
        </a:defRPr>
      </a:lvl8pPr>
      <a:lvl9pPr marL="1828800" algn="l" rtl="1"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Times New Roman (Arabic)" charset="0"/>
        </a:defRPr>
      </a:lvl9pPr>
    </p:titleStyle>
    <p:bodyStyle>
      <a:lvl1pPr marL="342900" indent="-342900" algn="r" rtl="1" eaLnBrk="0" fontAlgn="base" hangingPunct="0">
        <a:spcBef>
          <a:spcPct val="20000"/>
        </a:spcBef>
        <a:spcAft>
          <a:spcPct val="0"/>
        </a:spcAft>
        <a:buClr>
          <a:schemeClr val="hlink"/>
        </a:buClr>
        <a:buSzPct val="12000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Font typeface="Tahoma" panose="020B0604030504040204" pitchFamily="34" charset="0"/>
        <a:buChar char="–"/>
        <a:defRPr sz="2800" kern="1200">
          <a:solidFill>
            <a:schemeClr val="tx1"/>
          </a:solidFill>
          <a:effectLst>
            <a:outerShdw blurRad="38100" dist="38100" dir="2700000" algn="tl">
              <a:srgbClr val="000000"/>
            </a:outerShdw>
          </a:effectLst>
          <a:latin typeface="+mn-lt"/>
          <a:ea typeface="+mn-ea"/>
          <a:cs typeface="Arial" panose="020B0604020202020204" pitchFamily="34" charset="0"/>
        </a:defRPr>
      </a:lvl2pPr>
      <a:lvl3pPr marL="1143000" indent="-228600" algn="r" rtl="1" eaLnBrk="0" fontAlgn="base" hangingPunct="0">
        <a:spcBef>
          <a:spcPct val="20000"/>
        </a:spcBef>
        <a:spcAft>
          <a:spcPct val="0"/>
        </a:spcAft>
        <a:buClr>
          <a:schemeClr val="hlink"/>
        </a:buClr>
        <a:buSzPct val="120000"/>
        <a:buChar char="•"/>
        <a:defRPr sz="2400" kern="1200">
          <a:solidFill>
            <a:schemeClr val="tx1"/>
          </a:solidFill>
          <a:effectLst>
            <a:outerShdw blurRad="38100" dist="38100" dir="2700000" algn="tl">
              <a:srgbClr val="000000"/>
            </a:outerShdw>
          </a:effectLst>
          <a:latin typeface="+mn-lt"/>
          <a:ea typeface="+mn-ea"/>
          <a:cs typeface="Arial" panose="020B0604020202020204" pitchFamily="34" charset="0"/>
        </a:defRPr>
      </a:lvl3pPr>
      <a:lvl4pPr marL="1600200" indent="-228600" algn="r" rtl="1" eaLnBrk="0" fontAlgn="base" hangingPunct="0">
        <a:spcBef>
          <a:spcPct val="20000"/>
        </a:spcBef>
        <a:spcAft>
          <a:spcPct val="0"/>
        </a:spcAft>
        <a:buFont typeface="Tahoma" panose="020B0604030504040204" pitchFamily="34" charset="0"/>
        <a:buChar char="–"/>
        <a:defRPr sz="2000" kern="1200">
          <a:solidFill>
            <a:schemeClr val="tx1"/>
          </a:solidFill>
          <a:effectLst>
            <a:outerShdw blurRad="38100" dist="38100" dir="2700000" algn="tl">
              <a:srgbClr val="000000"/>
            </a:outerShdw>
          </a:effectLst>
          <a:latin typeface="+mn-lt"/>
          <a:ea typeface="+mn-ea"/>
          <a:cs typeface="Arial" panose="020B0604020202020204" pitchFamily="34" charset="0"/>
        </a:defRPr>
      </a:lvl4pPr>
      <a:lvl5pPr marL="2057400" indent="-228600" algn="r" rtl="1" eaLnBrk="0" fontAlgn="base" hangingPunct="0">
        <a:spcBef>
          <a:spcPct val="20000"/>
        </a:spcBef>
        <a:spcAft>
          <a:spcPct val="0"/>
        </a:spcAft>
        <a:buClr>
          <a:schemeClr val="hlink"/>
        </a:buClr>
        <a:buSzPct val="80000"/>
        <a:buFont typeface="Wingdings" panose="05000000000000000000" pitchFamily="2" charset="2"/>
        <a:buChar char="v"/>
        <a:defRPr sz="2000" kern="1200">
          <a:solidFill>
            <a:schemeClr val="tx1"/>
          </a:solidFill>
          <a:effectLst>
            <a:outerShdw blurRad="38100" dist="38100" dir="2700000" algn="tl">
              <a:srgbClr val="000000"/>
            </a:outerShdw>
          </a:effectLst>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2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file:///E:\&#1586;&#1610;&#1606;&#1576;\CGC\Western%20Canadian%20Wheat_%20Characteristics%20of%20Canadian%20wheat%20classes_files\cpsr.jpg" TargetMode="External"/><Relationship Id="rId3" Type="http://schemas.openxmlformats.org/officeDocument/2006/relationships/image" Target="../media/image2.jpeg"/><Relationship Id="rId7"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file:///E:\&#1586;&#1610;&#1606;&#1576;\CGC\Western%20Canadian%20Wheat_%20Characteristics%20of%20Canadian%20wheat%20classes_files\cwad.jpg" TargetMode="External"/><Relationship Id="rId5" Type="http://schemas.openxmlformats.org/officeDocument/2006/relationships/image" Target="../media/image3.jpeg"/><Relationship Id="rId4" Type="http://schemas.openxmlformats.org/officeDocument/2006/relationships/image" Target="file:///E:\&#1586;&#1610;&#1606;&#1576;\CGC\Western%20Canadian%20Wheat_%20Characteristics%20of%20Canadian%20wheat%20classes_files\cwrs.jpg" TargetMode="External"/><Relationship Id="rId9" Type="http://schemas.openxmlformats.org/officeDocument/2006/relationships/image" Target="../media/image5.jpeg"/></Relationships>
</file>

<file path=ppt/slides/_rels/slide7.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audio" Target="../media/audio2.wav"/><Relationship Id="rId7" Type="http://schemas.openxmlformats.org/officeDocument/2006/relationships/image" Target="file:///E:\&#1586;&#1610;&#1606;&#1576;\CGC\Western%20Canadian%20Wheat_%20Characteristics%20of%20Canadian%20wheat%20classes_files\cpsw.jpg" TargetMode="External"/><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file:///E:\&#1586;&#1610;&#1606;&#1576;\CGC\Western%20Canadian%20Wheat_%20Characteristics%20of%20Canadian%20wheat%20classes_files\cwrw.jpg" TargetMode="External"/><Relationship Id="rId4" Type="http://schemas.openxmlformats.org/officeDocument/2006/relationships/image" Target="../media/image6.jpeg"/><Relationship Id="rId9" Type="http://schemas.openxmlformats.org/officeDocument/2006/relationships/image" Target="file:///E:\&#1586;&#1610;&#1606;&#1576;\CGC\Western%20Canadian%20Wheat_%20Characteristics%20of%20Canadian%20wheat%20classes_files\cwsws.jpg" TargetMode="External"/></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28CEF84-ECE7-4662-2298-CDAD93425EBD}"/>
              </a:ext>
            </a:extLst>
          </p:cNvPr>
          <p:cNvSpPr>
            <a:spLocks noGrp="1" noChangeArrowheads="1"/>
          </p:cNvSpPr>
          <p:nvPr>
            <p:ph type="ctrTitle"/>
          </p:nvPr>
        </p:nvSpPr>
        <p:spPr>
          <a:xfrm>
            <a:off x="685800" y="404813"/>
            <a:ext cx="7772400" cy="1295400"/>
          </a:xfrm>
        </p:spPr>
        <p:txBody>
          <a:bodyPr/>
          <a:lstStyle/>
          <a:p>
            <a:pPr eaLnBrk="1" hangingPunct="1">
              <a:defRPr/>
            </a:pPr>
            <a:r>
              <a:rPr lang="ar-SA" altLang="tr-TR"/>
              <a:t>   </a:t>
            </a:r>
            <a:r>
              <a:rPr lang="ar-SA" altLang="tr-TR" b="1">
                <a:solidFill>
                  <a:srgbClr val="FFFF00"/>
                </a:solidFill>
              </a:rPr>
              <a:t>الجلسة العملية الثانية</a:t>
            </a:r>
            <a:r>
              <a:rPr lang="ar-SA" altLang="tr-TR"/>
              <a:t> 	</a:t>
            </a:r>
            <a:endParaRPr lang="tr-TR" altLang="tr-TR"/>
          </a:p>
        </p:txBody>
      </p:sp>
      <p:sp>
        <p:nvSpPr>
          <p:cNvPr id="2051" name="Rectangle 3">
            <a:extLst>
              <a:ext uri="{FF2B5EF4-FFF2-40B4-BE49-F238E27FC236}">
                <a16:creationId xmlns:a16="http://schemas.microsoft.com/office/drawing/2014/main" id="{3686AB4F-5B78-6FA0-E181-D94AE2D694A0}"/>
              </a:ext>
            </a:extLst>
          </p:cNvPr>
          <p:cNvSpPr>
            <a:spLocks noGrp="1" noChangeArrowheads="1"/>
          </p:cNvSpPr>
          <p:nvPr>
            <p:ph type="subTitle" idx="1"/>
          </p:nvPr>
        </p:nvSpPr>
        <p:spPr>
          <a:xfrm>
            <a:off x="395288" y="2924175"/>
            <a:ext cx="8424862" cy="3457575"/>
          </a:xfrm>
        </p:spPr>
        <p:txBody>
          <a:bodyPr/>
          <a:lstStyle/>
          <a:p>
            <a:pPr eaLnBrk="1" hangingPunct="1">
              <a:defRPr/>
            </a:pPr>
            <a:r>
              <a:rPr lang="ar-SA" altLang="tr-TR" sz="4400" b="1">
                <a:solidFill>
                  <a:srgbClr val="FFFF00"/>
                </a:solidFill>
              </a:rPr>
              <a:t>أنظمة تدريج القمح</a:t>
            </a:r>
          </a:p>
          <a:p>
            <a:pPr eaLnBrk="1" hangingPunct="1">
              <a:defRPr/>
            </a:pPr>
            <a:r>
              <a:rPr lang="en-US" altLang="tr-TR" sz="4400">
                <a:solidFill>
                  <a:srgbClr val="FFFF00"/>
                </a:solidFill>
              </a:rPr>
              <a:t>Wheat Greading Systems</a:t>
            </a: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par>
                          <p:cTn id="9" fill="hold" nodeType="afterGroup">
                            <p:stCondLst>
                              <p:cond delay="1500"/>
                            </p:stCondLst>
                            <p:childTnLst>
                              <p:par>
                                <p:cTn id="10" presetID="2" presetClass="entr" presetSubtype="4" fill="hold" grpId="0" nodeType="afterEffect">
                                  <p:stCondLst>
                                    <p:cond delay="1000"/>
                                  </p:stCondLst>
                                  <p:childTnLst>
                                    <p:set>
                                      <p:cBhvr>
                                        <p:cTn id="11" dur="1" fill="hold">
                                          <p:stCondLst>
                                            <p:cond delay="0"/>
                                          </p:stCondLst>
                                        </p:cTn>
                                        <p:tgtEl>
                                          <p:spTgt spid="2051"/>
                                        </p:tgtEl>
                                        <p:attrNameLst>
                                          <p:attrName>style.visibility</p:attrName>
                                        </p:attrNameLst>
                                      </p:cBhvr>
                                      <p:to>
                                        <p:strVal val="visible"/>
                                      </p:to>
                                    </p:set>
                                    <p:anim calcmode="lin" valueType="num">
                                      <p:cBhvr additive="base">
                                        <p:cTn id="12" dur="500" fill="hold"/>
                                        <p:tgtEl>
                                          <p:spTgt spid="2051"/>
                                        </p:tgtEl>
                                        <p:attrNameLst>
                                          <p:attrName>ppt_x</p:attrName>
                                        </p:attrNameLst>
                                      </p:cBhvr>
                                      <p:tavLst>
                                        <p:tav tm="0">
                                          <p:val>
                                            <p:strVal val="#ppt_x"/>
                                          </p:val>
                                        </p:tav>
                                        <p:tav tm="100000">
                                          <p:val>
                                            <p:strVal val="#ppt_x"/>
                                          </p:val>
                                        </p:tav>
                                      </p:tavLst>
                                    </p:anim>
                                    <p:anim calcmode="lin" valueType="num">
                                      <p:cBhvr additive="base">
                                        <p:cTn id="13" dur="500" fill="hold"/>
                                        <p:tgtEl>
                                          <p:spTgt spid="205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utoUpdateAnimBg="0"/>
      <p:bldP spid="205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a:extLst>
              <a:ext uri="{FF2B5EF4-FFF2-40B4-BE49-F238E27FC236}">
                <a16:creationId xmlns:a16="http://schemas.microsoft.com/office/drawing/2014/main" id="{DE7497E4-33B1-384A-252F-2F1AB5EA2A15}"/>
              </a:ext>
            </a:extLst>
          </p:cNvPr>
          <p:cNvSpPr>
            <a:spLocks noGrp="1" noChangeArrowheads="1"/>
          </p:cNvSpPr>
          <p:nvPr>
            <p:ph type="title"/>
          </p:nvPr>
        </p:nvSpPr>
        <p:spPr>
          <a:xfrm>
            <a:off x="1042988" y="228600"/>
            <a:ext cx="7720012" cy="609600"/>
          </a:xfrm>
        </p:spPr>
        <p:txBody>
          <a:bodyPr/>
          <a:lstStyle/>
          <a:p>
            <a:pPr algn="r" eaLnBrk="1" hangingPunct="1">
              <a:defRPr/>
            </a:pPr>
            <a:r>
              <a:rPr lang="ar-SA" altLang="tr-TR" sz="4000" b="1" dirty="0">
                <a:solidFill>
                  <a:srgbClr val="FFFF00"/>
                </a:solidFill>
              </a:rPr>
              <a:t>تدريج القمح في سورية:</a:t>
            </a:r>
            <a:endParaRPr lang="tr-TR" altLang="tr-TR" sz="4000" b="1" dirty="0">
              <a:solidFill>
                <a:srgbClr val="FFFF00"/>
              </a:solidFill>
            </a:endParaRPr>
          </a:p>
        </p:txBody>
      </p:sp>
      <p:sp>
        <p:nvSpPr>
          <p:cNvPr id="134147" name="Rectangle 3">
            <a:extLst>
              <a:ext uri="{FF2B5EF4-FFF2-40B4-BE49-F238E27FC236}">
                <a16:creationId xmlns:a16="http://schemas.microsoft.com/office/drawing/2014/main" id="{19FD78CA-6435-F3CD-0153-1057210A708E}"/>
              </a:ext>
            </a:extLst>
          </p:cNvPr>
          <p:cNvSpPr>
            <a:spLocks noGrp="1" noChangeArrowheads="1"/>
          </p:cNvSpPr>
          <p:nvPr>
            <p:ph type="body" idx="1"/>
          </p:nvPr>
        </p:nvSpPr>
        <p:spPr>
          <a:xfrm>
            <a:off x="457200" y="1066800"/>
            <a:ext cx="8229600" cy="5486400"/>
          </a:xfrm>
        </p:spPr>
        <p:txBody>
          <a:bodyPr/>
          <a:lstStyle/>
          <a:p>
            <a:pPr algn="just" eaLnBrk="1" hangingPunct="1">
              <a:defRPr/>
            </a:pPr>
            <a:r>
              <a:rPr lang="ar-SA" altLang="tr-TR" b="1">
                <a:solidFill>
                  <a:srgbClr val="FFFF00"/>
                </a:solidFill>
                <a:cs typeface="Times New Roman" panose="02020603050405020304" pitchFamily="18" charset="0"/>
              </a:rPr>
              <a:t>2.</a:t>
            </a:r>
            <a:r>
              <a:rPr lang="ar-SA" altLang="tr-TR">
                <a:latin typeface="Times New Roman" panose="02020603050405020304" pitchFamily="18" charset="0"/>
                <a:cs typeface="Times New Roman" panose="02020603050405020304" pitchFamily="18" charset="0"/>
              </a:rPr>
              <a:t> </a:t>
            </a:r>
            <a:r>
              <a:rPr lang="ar-SA" altLang="tr-TR" b="1">
                <a:solidFill>
                  <a:srgbClr val="FFFF00"/>
                </a:solidFill>
                <a:cs typeface="Traditional Arabic" panose="02020603050405020304" pitchFamily="18" charset="-78"/>
              </a:rPr>
              <a:t>الاقماح من الصنف العادي (</a:t>
            </a:r>
            <a:r>
              <a:rPr lang="en-US" altLang="tr-TR" b="1">
                <a:solidFill>
                  <a:srgbClr val="FFFF00"/>
                </a:solidFill>
                <a:cs typeface="Times New Roman" panose="02020603050405020304" pitchFamily="18" charset="0"/>
              </a:rPr>
              <a:t>T. Vulgare</a:t>
            </a:r>
            <a:r>
              <a:rPr lang="ar-SA" altLang="tr-TR" b="1">
                <a:solidFill>
                  <a:srgbClr val="FFFF00"/>
                </a:solidFill>
                <a:cs typeface="Traditional Arabic" panose="02020603050405020304" pitchFamily="18" charset="-78"/>
              </a:rPr>
              <a:t>)</a:t>
            </a:r>
            <a:r>
              <a:rPr lang="ar-SA" altLang="tr-TR">
                <a:cs typeface="Traditional Arabic" panose="02020603050405020304" pitchFamily="18" charset="-78"/>
              </a:rPr>
              <a:t> ومنهاأصناف نصف قاسية وأخرى طرية وتشمل الاقماح التالية:</a:t>
            </a:r>
            <a:endParaRPr lang="ar-SA" altLang="tr-TR">
              <a:cs typeface="Times New Roman" panose="02020603050405020304" pitchFamily="18" charset="0"/>
            </a:endParaRPr>
          </a:p>
          <a:p>
            <a:pPr algn="just" eaLnBrk="1" hangingPunct="1">
              <a:defRPr/>
            </a:pPr>
            <a:r>
              <a:rPr lang="af-ZA" altLang="tr-TR" b="1">
                <a:latin typeface="Courier New" panose="02070309020205020404" pitchFamily="49" charset="0"/>
                <a:cs typeface="Courier New" panose="02070309020205020404" pitchFamily="49" charset="0"/>
              </a:rPr>
              <a:t>o</a:t>
            </a:r>
            <a:r>
              <a:rPr lang="ar-SY" altLang="tr-TR" b="1">
                <a:latin typeface="Arial" panose="020B0604020202020204" pitchFamily="34" charset="0"/>
                <a:cs typeface="Times New Roman" panose="02020603050405020304" pitchFamily="18" charset="0"/>
              </a:rPr>
              <a:t>       </a:t>
            </a:r>
            <a:r>
              <a:rPr lang="ar-SA" altLang="tr-TR" b="1">
                <a:cs typeface="Traditional Arabic" panose="02020603050405020304" pitchFamily="18" charset="-78"/>
              </a:rPr>
              <a:t>القمح السوري رقم (3):</a:t>
            </a:r>
            <a:r>
              <a:rPr lang="ar-SA" altLang="tr-TR">
                <a:cs typeface="Traditional Arabic" panose="02020603050405020304" pitchFamily="18" charset="-78"/>
              </a:rPr>
              <a:t> ويعتبر قمحا نصف قاس ذو مكسر نصف شفاف </a:t>
            </a:r>
            <a:endParaRPr lang="ar-SA" altLang="tr-TR">
              <a:cs typeface="Times New Roman" panose="02020603050405020304" pitchFamily="18" charset="0"/>
            </a:endParaRPr>
          </a:p>
          <a:p>
            <a:pPr algn="just" eaLnBrk="1" hangingPunct="1">
              <a:defRPr/>
            </a:pPr>
            <a:r>
              <a:rPr lang="af-ZA" altLang="tr-TR" b="1">
                <a:latin typeface="Courier New" panose="02070309020205020404" pitchFamily="49" charset="0"/>
                <a:cs typeface="Courier New" panose="02070309020205020404" pitchFamily="49" charset="0"/>
              </a:rPr>
              <a:t>o</a:t>
            </a:r>
            <a:r>
              <a:rPr lang="ar-SY" altLang="tr-TR" b="1">
                <a:latin typeface="Arial" panose="020B0604020202020204" pitchFamily="34" charset="0"/>
                <a:cs typeface="Times New Roman" panose="02020603050405020304" pitchFamily="18" charset="0"/>
              </a:rPr>
              <a:t>       </a:t>
            </a:r>
            <a:r>
              <a:rPr lang="ar-SA" altLang="tr-TR" b="1">
                <a:cs typeface="Traditional Arabic" panose="02020603050405020304" pitchFamily="18" charset="-78"/>
              </a:rPr>
              <a:t>القمح السوري رقم (4):</a:t>
            </a:r>
            <a:r>
              <a:rPr lang="ar-SA" altLang="tr-TR">
                <a:cs typeface="Traditional Arabic" panose="02020603050405020304" pitchFamily="18" charset="-78"/>
              </a:rPr>
              <a:t> وهو القمح الطري العادي ويشمل الأصناف التالية: مكسيباك، (سيتي سيروس) ، شام 2، شام 4، بتك 62، اينيا 66.</a:t>
            </a:r>
            <a:endParaRPr lang="ar-SA" altLang="tr-TR">
              <a:cs typeface="Times New Roman" panose="02020603050405020304" pitchFamily="18" charset="0"/>
            </a:endParaRPr>
          </a:p>
          <a:p>
            <a:pPr algn="just" eaLnBrk="1" hangingPunct="1">
              <a:defRPr/>
            </a:pPr>
            <a:r>
              <a:rPr lang="ar-SA" altLang="tr-TR" b="1">
                <a:solidFill>
                  <a:srgbClr val="FFFF00"/>
                </a:solidFill>
                <a:cs typeface="Times New Roman" panose="02020603050405020304" pitchFamily="18" charset="0"/>
              </a:rPr>
              <a:t>3.</a:t>
            </a:r>
            <a:r>
              <a:rPr lang="ar-SA" altLang="tr-TR">
                <a:latin typeface="Arial" panose="020B0604020202020204" pitchFamily="34" charset="0"/>
                <a:cs typeface="Times New Roman" panose="02020603050405020304" pitchFamily="18" charset="0"/>
              </a:rPr>
              <a:t> </a:t>
            </a:r>
            <a:r>
              <a:rPr lang="ar-SA" altLang="tr-TR" b="1">
                <a:solidFill>
                  <a:srgbClr val="FFFF00"/>
                </a:solidFill>
                <a:cs typeface="Traditional Arabic" panose="02020603050405020304" pitchFamily="18" charset="-78"/>
              </a:rPr>
              <a:t>القمح السوري رقم (5):</a:t>
            </a:r>
            <a:r>
              <a:rPr lang="ar-SA" altLang="tr-TR">
                <a:cs typeface="Traditional Arabic" panose="02020603050405020304" pitchFamily="18" charset="-78"/>
              </a:rPr>
              <a:t> وهو قمح عادي يختلف بمواصفاته عن القمح السوري الصلب أو النصف قاس مثل السلموني، المرجي.</a:t>
            </a: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1000"/>
                                  </p:stCondLst>
                                  <p:childTnLst>
                                    <p:set>
                                      <p:cBhvr>
                                        <p:cTn id="6" dur="1" fill="hold">
                                          <p:stCondLst>
                                            <p:cond delay="0"/>
                                          </p:stCondLst>
                                        </p:cTn>
                                        <p:tgtEl>
                                          <p:spTgt spid="134146"/>
                                        </p:tgtEl>
                                        <p:attrNameLst>
                                          <p:attrName>style.visibility</p:attrName>
                                        </p:attrNameLst>
                                      </p:cBhvr>
                                      <p:to>
                                        <p:strVal val="visible"/>
                                      </p:to>
                                    </p:set>
                                    <p:anim calcmode="lin" valueType="num">
                                      <p:cBhvr additive="base">
                                        <p:cTn id="7" dur="500" fill="hold"/>
                                        <p:tgtEl>
                                          <p:spTgt spid="134146"/>
                                        </p:tgtEl>
                                        <p:attrNameLst>
                                          <p:attrName>ppt_x</p:attrName>
                                        </p:attrNameLst>
                                      </p:cBhvr>
                                      <p:tavLst>
                                        <p:tav tm="0">
                                          <p:val>
                                            <p:strVal val="1+#ppt_w/2"/>
                                          </p:val>
                                        </p:tav>
                                        <p:tav tm="100000">
                                          <p:val>
                                            <p:strVal val="#ppt_x"/>
                                          </p:val>
                                        </p:tav>
                                      </p:tavLst>
                                    </p:anim>
                                    <p:anim calcmode="lin" valueType="num">
                                      <p:cBhvr additive="base">
                                        <p:cTn id="8" dur="500" fill="hold"/>
                                        <p:tgtEl>
                                          <p:spTgt spid="13414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34147">
                                            <p:txEl>
                                              <p:pRg st="0" end="0"/>
                                            </p:txEl>
                                          </p:spTgt>
                                        </p:tgtEl>
                                        <p:attrNameLst>
                                          <p:attrName>style.visibility</p:attrName>
                                        </p:attrNameLst>
                                      </p:cBhvr>
                                      <p:to>
                                        <p:strVal val="visible"/>
                                      </p:to>
                                    </p:set>
                                    <p:anim calcmode="lin" valueType="num">
                                      <p:cBhvr>
                                        <p:cTn id="13" dur="500" fill="hold"/>
                                        <p:tgtEl>
                                          <p:spTgt spid="13414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3414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34147">
                                            <p:txEl>
                                              <p:pRg st="1" end="1"/>
                                            </p:txEl>
                                          </p:spTgt>
                                        </p:tgtEl>
                                        <p:attrNameLst>
                                          <p:attrName>style.visibility</p:attrName>
                                        </p:attrNameLst>
                                      </p:cBhvr>
                                      <p:to>
                                        <p:strVal val="visible"/>
                                      </p:to>
                                    </p:set>
                                    <p:anim calcmode="lin" valueType="num">
                                      <p:cBhvr>
                                        <p:cTn id="19" dur="500" fill="hold"/>
                                        <p:tgtEl>
                                          <p:spTgt spid="134147">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3414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34147">
                                            <p:txEl>
                                              <p:pRg st="2" end="2"/>
                                            </p:txEl>
                                          </p:spTgt>
                                        </p:tgtEl>
                                        <p:attrNameLst>
                                          <p:attrName>style.visibility</p:attrName>
                                        </p:attrNameLst>
                                      </p:cBhvr>
                                      <p:to>
                                        <p:strVal val="visible"/>
                                      </p:to>
                                    </p:set>
                                    <p:anim calcmode="lin" valueType="num">
                                      <p:cBhvr>
                                        <p:cTn id="25" dur="500" fill="hold"/>
                                        <p:tgtEl>
                                          <p:spTgt spid="134147">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134147">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34147">
                                            <p:txEl>
                                              <p:pRg st="3" end="3"/>
                                            </p:txEl>
                                          </p:spTgt>
                                        </p:tgtEl>
                                        <p:attrNameLst>
                                          <p:attrName>style.visibility</p:attrName>
                                        </p:attrNameLst>
                                      </p:cBhvr>
                                      <p:to>
                                        <p:strVal val="visible"/>
                                      </p:to>
                                    </p:set>
                                    <p:anim calcmode="lin" valueType="num">
                                      <p:cBhvr>
                                        <p:cTn id="31" dur="500" fill="hold"/>
                                        <p:tgtEl>
                                          <p:spTgt spid="134147">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34147">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autoUpdateAnimBg="0"/>
      <p:bldP spid="13414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1486" name="Group 1374">
            <a:extLst>
              <a:ext uri="{FF2B5EF4-FFF2-40B4-BE49-F238E27FC236}">
                <a16:creationId xmlns:a16="http://schemas.microsoft.com/office/drawing/2014/main" id="{5BB2E52E-4EA2-E402-5882-3C253ED05694}"/>
              </a:ext>
            </a:extLst>
          </p:cNvPr>
          <p:cNvGraphicFramePr>
            <a:graphicFrameLocks noGrp="1"/>
          </p:cNvGraphicFramePr>
          <p:nvPr/>
        </p:nvGraphicFramePr>
        <p:xfrm>
          <a:off x="250825" y="0"/>
          <a:ext cx="8713788" cy="6859588"/>
        </p:xfrm>
        <a:graphic>
          <a:graphicData uri="http://schemas.openxmlformats.org/drawingml/2006/table">
            <a:tbl>
              <a:tblPr rtl="1"/>
              <a:tblGrid>
                <a:gridCol w="1079500">
                  <a:extLst>
                    <a:ext uri="{9D8B030D-6E8A-4147-A177-3AD203B41FA5}">
                      <a16:colId xmlns:a16="http://schemas.microsoft.com/office/drawing/2014/main" val="20000"/>
                    </a:ext>
                  </a:extLst>
                </a:gridCol>
                <a:gridCol w="122555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23963">
                  <a:extLst>
                    <a:ext uri="{9D8B030D-6E8A-4147-A177-3AD203B41FA5}">
                      <a16:colId xmlns:a16="http://schemas.microsoft.com/office/drawing/2014/main" val="20003"/>
                    </a:ext>
                  </a:extLst>
                </a:gridCol>
                <a:gridCol w="3889375">
                  <a:extLst>
                    <a:ext uri="{9D8B030D-6E8A-4147-A177-3AD203B41FA5}">
                      <a16:colId xmlns:a16="http://schemas.microsoft.com/office/drawing/2014/main" val="20004"/>
                    </a:ext>
                  </a:extLst>
                </a:gridCol>
              </a:tblGrid>
              <a:tr h="518136">
                <a:tc rowSpan="2">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الحد الأقصى لأصناف الأقماح الأخرى</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gridSpan="2">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الحد الأدنى</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rowSpan="2">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الدرجات</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2">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الأصناف</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2174774">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الحبوب البلورية</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dirty="0">
                          <a:ln>
                            <a:noFill/>
                          </a:ln>
                          <a:solidFill>
                            <a:srgbClr val="FFFF00"/>
                          </a:solidFill>
                          <a:effectLst/>
                          <a:latin typeface="Times New Roman" panose="02020603050405020304" pitchFamily="18" charset="0"/>
                          <a:cs typeface="Times New Roman" panose="02020603050405020304" pitchFamily="18" charset="0"/>
                        </a:rPr>
                        <a:t>كتلة الهيكتوليتر</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1"/>
                  </a:ext>
                </a:extLst>
              </a:tr>
              <a:tr h="776252">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hl</a:t>
                      </a:r>
                      <a:r>
                        <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 /</a:t>
                      </a:r>
                      <a:r>
                        <a:rPr kumimoji="0" lang="en-US"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Kg</a:t>
                      </a:r>
                      <a:endPar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120000"/>
                        <a:buFontTx/>
                        <a:buNone/>
                        <a:tabLst/>
                      </a:pPr>
                      <a:endParaRPr kumimoji="0" lang="en-US" altLang="tr-TR"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120000"/>
                        <a:buFontTx/>
                        <a:buNone/>
                        <a:tabLst/>
                      </a:pPr>
                      <a:endParaRPr kumimoji="0" lang="en-US" altLang="tr-TR" sz="2800" b="0" i="0" u="none" strike="noStrike" cap="none" normalizeH="0" baseline="0">
                        <a:ln>
                          <a:noFill/>
                        </a:ln>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2"/>
                  </a:ext>
                </a:extLst>
              </a:tr>
              <a:tr h="468291">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75</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78</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أولى</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قمح سوري رقم (1) و (2) و (3)</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3"/>
                  </a:ext>
                </a:extLst>
              </a:tr>
              <a:tr h="468291">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25</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50</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76</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ثانية</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4"/>
                  </a:ext>
                </a:extLst>
              </a:tr>
              <a:tr h="468291">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25</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25</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74</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ثالثة</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5"/>
                  </a:ext>
                </a:extLst>
              </a:tr>
              <a:tr h="469878">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77</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أولى</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قمح سوري رقم (4) و (5)</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6"/>
                  </a:ext>
                </a:extLst>
              </a:tr>
              <a:tr h="468291">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75</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ثانية</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7"/>
                  </a:ext>
                </a:extLst>
              </a:tr>
              <a:tr h="468291">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74</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ثالثة</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8"/>
                  </a:ext>
                </a:extLst>
              </a:tr>
              <a:tr h="57909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dirty="0">
                          <a:ln>
                            <a:noFill/>
                          </a:ln>
                          <a:solidFill>
                            <a:srgbClr val="FFFF00"/>
                          </a:solidFill>
                          <a:effectLst/>
                          <a:latin typeface="Times New Roman" panose="02020603050405020304" pitchFamily="18" charset="0"/>
                          <a:cs typeface="Times New Roman" panose="02020603050405020304" pitchFamily="18" charset="0"/>
                        </a:rPr>
                        <a:t>النموذج لكافة الأصناف</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9"/>
                  </a:ext>
                </a:extLst>
              </a:tr>
            </a:tbl>
          </a:graphicData>
        </a:graphic>
      </p:graphicFrame>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1000"/>
                                  </p:stCondLst>
                                  <p:childTnLst>
                                    <p:set>
                                      <p:cBhvr>
                                        <p:cTn id="6" dur="1" fill="hold">
                                          <p:stCondLst>
                                            <p:cond delay="0"/>
                                          </p:stCondLst>
                                        </p:cTn>
                                        <p:tgtEl>
                                          <p:spTgt spid="91486"/>
                                        </p:tgtEl>
                                        <p:attrNameLst>
                                          <p:attrName>style.visibility</p:attrName>
                                        </p:attrNameLst>
                                      </p:cBhvr>
                                      <p:to>
                                        <p:strVal val="visible"/>
                                      </p:to>
                                    </p:set>
                                    <p:anim calcmode="lin" valueType="num">
                                      <p:cBhvr>
                                        <p:cTn id="7" dur="500" fill="hold"/>
                                        <p:tgtEl>
                                          <p:spTgt spid="91486"/>
                                        </p:tgtEl>
                                        <p:attrNameLst>
                                          <p:attrName>ppt_w</p:attrName>
                                        </p:attrNameLst>
                                      </p:cBhvr>
                                      <p:tavLst>
                                        <p:tav tm="0">
                                          <p:val>
                                            <p:fltVal val="0"/>
                                          </p:val>
                                        </p:tav>
                                        <p:tav tm="100000">
                                          <p:val>
                                            <p:strVal val="#ppt_w"/>
                                          </p:val>
                                        </p:tav>
                                      </p:tavLst>
                                    </p:anim>
                                    <p:anim calcmode="lin" valueType="num">
                                      <p:cBhvr>
                                        <p:cTn id="8" dur="500" fill="hold"/>
                                        <p:tgtEl>
                                          <p:spTgt spid="9148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4463" name="Group 1279">
            <a:extLst>
              <a:ext uri="{FF2B5EF4-FFF2-40B4-BE49-F238E27FC236}">
                <a16:creationId xmlns:a16="http://schemas.microsoft.com/office/drawing/2014/main" id="{6A5D5BD7-7E69-65AF-6897-EF2A41CC69B2}"/>
              </a:ext>
            </a:extLst>
          </p:cNvPr>
          <p:cNvGraphicFramePr>
            <a:graphicFrameLocks noGrp="1"/>
          </p:cNvGraphicFramePr>
          <p:nvPr/>
        </p:nvGraphicFramePr>
        <p:xfrm>
          <a:off x="0" y="22225"/>
          <a:ext cx="9201150" cy="6813550"/>
        </p:xfrm>
        <a:graphic>
          <a:graphicData uri="http://schemas.openxmlformats.org/drawingml/2006/table">
            <a:tbl>
              <a:tblPr rtl="1"/>
              <a:tblGrid>
                <a:gridCol w="208287">
                  <a:extLst>
                    <a:ext uri="{9D8B030D-6E8A-4147-A177-3AD203B41FA5}">
                      <a16:colId xmlns:a16="http://schemas.microsoft.com/office/drawing/2014/main" val="20000"/>
                    </a:ext>
                  </a:extLst>
                </a:gridCol>
                <a:gridCol w="208287">
                  <a:extLst>
                    <a:ext uri="{9D8B030D-6E8A-4147-A177-3AD203B41FA5}">
                      <a16:colId xmlns:a16="http://schemas.microsoft.com/office/drawing/2014/main" val="20001"/>
                    </a:ext>
                  </a:extLst>
                </a:gridCol>
                <a:gridCol w="1286503">
                  <a:extLst>
                    <a:ext uri="{9D8B030D-6E8A-4147-A177-3AD203B41FA5}">
                      <a16:colId xmlns:a16="http://schemas.microsoft.com/office/drawing/2014/main" val="20002"/>
                    </a:ext>
                  </a:extLst>
                </a:gridCol>
                <a:gridCol w="995042">
                  <a:extLst>
                    <a:ext uri="{9D8B030D-6E8A-4147-A177-3AD203B41FA5}">
                      <a16:colId xmlns:a16="http://schemas.microsoft.com/office/drawing/2014/main" val="20003"/>
                    </a:ext>
                  </a:extLst>
                </a:gridCol>
                <a:gridCol w="1137638">
                  <a:extLst>
                    <a:ext uri="{9D8B030D-6E8A-4147-A177-3AD203B41FA5}">
                      <a16:colId xmlns:a16="http://schemas.microsoft.com/office/drawing/2014/main" val="20004"/>
                    </a:ext>
                  </a:extLst>
                </a:gridCol>
                <a:gridCol w="1065557">
                  <a:extLst>
                    <a:ext uri="{9D8B030D-6E8A-4147-A177-3AD203B41FA5}">
                      <a16:colId xmlns:a16="http://schemas.microsoft.com/office/drawing/2014/main" val="20005"/>
                    </a:ext>
                  </a:extLst>
                </a:gridCol>
                <a:gridCol w="1040485">
                  <a:extLst>
                    <a:ext uri="{9D8B030D-6E8A-4147-A177-3AD203B41FA5}">
                      <a16:colId xmlns:a16="http://schemas.microsoft.com/office/drawing/2014/main" val="20006"/>
                    </a:ext>
                  </a:extLst>
                </a:gridCol>
                <a:gridCol w="3259350">
                  <a:extLst>
                    <a:ext uri="{9D8B030D-6E8A-4147-A177-3AD203B41FA5}">
                      <a16:colId xmlns:a16="http://schemas.microsoft.com/office/drawing/2014/main" val="20007"/>
                    </a:ext>
                  </a:extLst>
                </a:gridCol>
              </a:tblGrid>
              <a:tr h="520586">
                <a:tc gridSpan="6">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حد أقصى</a:t>
                      </a:r>
                      <a:endParaRPr kumimoji="0" lang="ar-SA" altLang="tr-TR" sz="2800" b="0" i="0" u="none" strike="noStrike" cap="none" normalizeH="0" baseline="0">
                        <a:ln>
                          <a:noFill/>
                        </a:ln>
                        <a:solidFill>
                          <a:srgbClr val="FFFF00"/>
                        </a:solidFill>
                        <a:effectLst/>
                        <a:latin typeface="Arial" panose="020B0604020202020204" pitchFamily="34" charset="0"/>
                        <a:cs typeface="Times New Roman" panose="02020603050405020304" pitchFamily="18" charset="0"/>
                      </a:endParaRP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الدرجات</a:t>
                      </a:r>
                      <a:endParaRPr kumimoji="0" lang="ar-SA" altLang="tr-TR" sz="2400" b="0" i="0" u="none" strike="noStrike" cap="none" normalizeH="0" baseline="0">
                        <a:ln>
                          <a:noFill/>
                        </a:ln>
                        <a:solidFill>
                          <a:srgbClr val="FFFF00"/>
                        </a:solidFill>
                        <a:effectLst/>
                        <a:latin typeface="Arial" panose="020B0604020202020204" pitchFamily="34" charset="0"/>
                        <a:cs typeface="Times New Roman" panose="02020603050405020304" pitchFamily="18" charset="0"/>
                      </a:endParaRP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dirty="0">
                          <a:ln>
                            <a:noFill/>
                          </a:ln>
                          <a:solidFill>
                            <a:srgbClr val="FFFF00"/>
                          </a:solidFill>
                          <a:effectLst/>
                          <a:latin typeface="Times New Roman" panose="02020603050405020304" pitchFamily="18" charset="0"/>
                          <a:cs typeface="Times New Roman" panose="02020603050405020304" pitchFamily="18" charset="0"/>
                        </a:rPr>
                        <a:t>الأصناف</a:t>
                      </a:r>
                      <a:endParaRPr kumimoji="0" lang="ar-SA" altLang="tr-TR" sz="3200" b="0" i="0" u="none" strike="noStrike" cap="none" normalizeH="0" baseline="0" dirty="0">
                        <a:ln>
                          <a:noFill/>
                        </a:ln>
                        <a:solidFill>
                          <a:srgbClr val="FFFF00"/>
                        </a:solidFill>
                        <a:effectLst/>
                        <a:latin typeface="Arial" panose="020B0604020202020204" pitchFamily="34" charset="0"/>
                        <a:cs typeface="Times New Roman" panose="02020603050405020304" pitchFamily="18" charset="0"/>
                      </a:endParaRP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1194285">
                <a:tc rowSpan="9">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Y"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1443" marR="914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rowSpan="9">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Y"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1443" marR="9144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مواد غريبة وشوائب</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حبوب متفحمة</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تفحم عدد الكرات</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الزيوان والزيوان أبو ريشه</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1"/>
                  </a:ext>
                </a:extLst>
              </a:tr>
              <a:tr h="724099">
                <a:tc vMerge="1">
                  <a:txBody>
                    <a:bodyPr/>
                    <a:lstStyle/>
                    <a:p>
                      <a:endParaRPr lang="tr-TR"/>
                    </a:p>
                  </a:txBody>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عدد/ كغ</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2"/>
                  </a:ext>
                </a:extLst>
              </a:tr>
              <a:tr h="459340">
                <a:tc vMerge="1">
                  <a:txBody>
                    <a:bodyPr/>
                    <a:lstStyle/>
                    <a:p>
                      <a:endParaRPr lang="tr-TR"/>
                    </a:p>
                  </a:txBody>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لا يوجد</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0.5</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أولى</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قمح سوري رقم (1) و  (2) و (3)</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3"/>
                  </a:ext>
                </a:extLst>
              </a:tr>
              <a:tr h="701770">
                <a:tc vMerge="1">
                  <a:txBody>
                    <a:bodyPr/>
                    <a:lstStyle/>
                    <a:p>
                      <a:endParaRPr lang="tr-TR"/>
                    </a:p>
                  </a:txBody>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ثانية</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4"/>
                  </a:ext>
                </a:extLst>
              </a:tr>
              <a:tr h="724099">
                <a:tc vMerge="1">
                  <a:txBody>
                    <a:bodyPr/>
                    <a:lstStyle/>
                    <a:p>
                      <a:endParaRPr lang="tr-TR"/>
                    </a:p>
                  </a:txBody>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ثالثة</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5"/>
                  </a:ext>
                </a:extLst>
              </a:tr>
              <a:tr h="459340">
                <a:tc vMerge="1">
                  <a:txBody>
                    <a:bodyPr/>
                    <a:lstStyle/>
                    <a:p>
                      <a:endParaRPr lang="tr-TR"/>
                    </a:p>
                  </a:txBody>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لا يوجد</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0.5</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أولى</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قمح سوري رقم (4) و  (5)</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6"/>
                  </a:ext>
                </a:extLst>
              </a:tr>
              <a:tr h="724099">
                <a:tc vMerge="1">
                  <a:txBody>
                    <a:bodyPr/>
                    <a:lstStyle/>
                    <a:p>
                      <a:endParaRPr lang="tr-TR"/>
                    </a:p>
                  </a:txBody>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ثانية</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7"/>
                  </a:ext>
                </a:extLst>
              </a:tr>
              <a:tr h="724099">
                <a:tc vMerge="1">
                  <a:txBody>
                    <a:bodyPr/>
                    <a:lstStyle/>
                    <a:p>
                      <a:endParaRPr lang="tr-TR"/>
                    </a:p>
                  </a:txBody>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11</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ثالثة</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8"/>
                  </a:ext>
                </a:extLst>
              </a:tr>
              <a:tr h="581831">
                <a:tc vMerge="1">
                  <a:txBody>
                    <a:bodyPr/>
                    <a:lstStyle/>
                    <a:p>
                      <a:endParaRPr lang="tr-TR"/>
                    </a:p>
                  </a:txBody>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15</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dirty="0">
                          <a:ln>
                            <a:noFill/>
                          </a:ln>
                          <a:solidFill>
                            <a:srgbClr val="FFFF00"/>
                          </a:solidFill>
                          <a:effectLst/>
                          <a:latin typeface="Times New Roman" panose="02020603050405020304" pitchFamily="18" charset="0"/>
                          <a:cs typeface="Times New Roman" panose="02020603050405020304" pitchFamily="18" charset="0"/>
                        </a:rPr>
                        <a:t>النموذج لكافة الأصناف</a:t>
                      </a:r>
                    </a:p>
                  </a:txBody>
                  <a:tcPr marL="91443" marR="9144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9"/>
                  </a:ext>
                </a:extLst>
              </a:tr>
            </a:tbl>
          </a:graphicData>
        </a:graphic>
      </p:graphicFrame>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1000"/>
                                  </p:stCondLst>
                                  <p:childTnLst>
                                    <p:set>
                                      <p:cBhvr>
                                        <p:cTn id="6" dur="1" fill="hold">
                                          <p:stCondLst>
                                            <p:cond delay="0"/>
                                          </p:stCondLst>
                                        </p:cTn>
                                        <p:tgtEl>
                                          <p:spTgt spid="94463"/>
                                        </p:tgtEl>
                                        <p:attrNameLst>
                                          <p:attrName>style.visibility</p:attrName>
                                        </p:attrNameLst>
                                      </p:cBhvr>
                                      <p:to>
                                        <p:strVal val="visible"/>
                                      </p:to>
                                    </p:set>
                                    <p:anim calcmode="lin" valueType="num">
                                      <p:cBhvr>
                                        <p:cTn id="7" dur="500" fill="hold"/>
                                        <p:tgtEl>
                                          <p:spTgt spid="94463"/>
                                        </p:tgtEl>
                                        <p:attrNameLst>
                                          <p:attrName>ppt_w</p:attrName>
                                        </p:attrNameLst>
                                      </p:cBhvr>
                                      <p:tavLst>
                                        <p:tav tm="0">
                                          <p:val>
                                            <p:fltVal val="0"/>
                                          </p:val>
                                        </p:tav>
                                        <p:tav tm="100000">
                                          <p:val>
                                            <p:strVal val="#ppt_w"/>
                                          </p:val>
                                        </p:tav>
                                      </p:tavLst>
                                    </p:anim>
                                    <p:anim calcmode="lin" valueType="num">
                                      <p:cBhvr>
                                        <p:cTn id="8" dur="500" fill="hold"/>
                                        <p:tgtEl>
                                          <p:spTgt spid="9446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6582" name="Group 1350">
            <a:extLst>
              <a:ext uri="{FF2B5EF4-FFF2-40B4-BE49-F238E27FC236}">
                <a16:creationId xmlns:a16="http://schemas.microsoft.com/office/drawing/2014/main" id="{80291FB1-933B-FC1F-555B-BB16EBC9EF03}"/>
              </a:ext>
            </a:extLst>
          </p:cNvPr>
          <p:cNvGraphicFramePr>
            <a:graphicFrameLocks noGrp="1"/>
          </p:cNvGraphicFramePr>
          <p:nvPr/>
        </p:nvGraphicFramePr>
        <p:xfrm>
          <a:off x="-41275" y="0"/>
          <a:ext cx="9437688" cy="6896100"/>
        </p:xfrm>
        <a:graphic>
          <a:graphicData uri="http://schemas.openxmlformats.org/drawingml/2006/table">
            <a:tbl>
              <a:tblPr rtl="1"/>
              <a:tblGrid>
                <a:gridCol w="208268">
                  <a:extLst>
                    <a:ext uri="{9D8B030D-6E8A-4147-A177-3AD203B41FA5}">
                      <a16:colId xmlns:a16="http://schemas.microsoft.com/office/drawing/2014/main" val="20000"/>
                    </a:ext>
                  </a:extLst>
                </a:gridCol>
                <a:gridCol w="1922334">
                  <a:extLst>
                    <a:ext uri="{9D8B030D-6E8A-4147-A177-3AD203B41FA5}">
                      <a16:colId xmlns:a16="http://schemas.microsoft.com/office/drawing/2014/main" val="20001"/>
                    </a:ext>
                  </a:extLst>
                </a:gridCol>
                <a:gridCol w="1333410">
                  <a:extLst>
                    <a:ext uri="{9D8B030D-6E8A-4147-A177-3AD203B41FA5}">
                      <a16:colId xmlns:a16="http://schemas.microsoft.com/office/drawing/2014/main" val="20002"/>
                    </a:ext>
                  </a:extLst>
                </a:gridCol>
                <a:gridCol w="1479450">
                  <a:extLst>
                    <a:ext uri="{9D8B030D-6E8A-4147-A177-3AD203B41FA5}">
                      <a16:colId xmlns:a16="http://schemas.microsoft.com/office/drawing/2014/main" val="20003"/>
                    </a:ext>
                  </a:extLst>
                </a:gridCol>
                <a:gridCol w="1144510">
                  <a:extLst>
                    <a:ext uri="{9D8B030D-6E8A-4147-A177-3AD203B41FA5}">
                      <a16:colId xmlns:a16="http://schemas.microsoft.com/office/drawing/2014/main" val="20004"/>
                    </a:ext>
                  </a:extLst>
                </a:gridCol>
                <a:gridCol w="208268">
                  <a:extLst>
                    <a:ext uri="{9D8B030D-6E8A-4147-A177-3AD203B41FA5}">
                      <a16:colId xmlns:a16="http://schemas.microsoft.com/office/drawing/2014/main" val="20005"/>
                    </a:ext>
                  </a:extLst>
                </a:gridCol>
                <a:gridCol w="960373">
                  <a:extLst>
                    <a:ext uri="{9D8B030D-6E8A-4147-A177-3AD203B41FA5}">
                      <a16:colId xmlns:a16="http://schemas.microsoft.com/office/drawing/2014/main" val="20006"/>
                    </a:ext>
                  </a:extLst>
                </a:gridCol>
                <a:gridCol w="2181078">
                  <a:extLst>
                    <a:ext uri="{9D8B030D-6E8A-4147-A177-3AD203B41FA5}">
                      <a16:colId xmlns:a16="http://schemas.microsoft.com/office/drawing/2014/main" val="20007"/>
                    </a:ext>
                  </a:extLst>
                </a:gridCol>
              </a:tblGrid>
              <a:tr h="579147">
                <a:tc rowSpan="10">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Y"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91434" marR="91434" marT="45722" marB="45722"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حد أقصى</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0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الدرجات</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الأصناف</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1188774">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مجموع الأجرام الرئيسية وثانوية</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حبوب خضراء</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الكسر والضامر والجعد</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الأجناس الأخرى</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9">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Y" altLang="tr-TR" sz="18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endParaRP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1"/>
                  </a:ext>
                </a:extLst>
              </a:tr>
              <a:tr h="457221">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2"/>
                  </a:ext>
                </a:extLst>
              </a:tr>
              <a:tr h="518184">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0.5</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أولى</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قمح سوري رقم (1) و (2) و (3)</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3"/>
                  </a:ext>
                </a:extLst>
              </a:tr>
              <a:tr h="649318">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ثانية</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4"/>
                  </a:ext>
                </a:extLst>
              </a:tr>
              <a:tr h="757273">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15</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ثالثة</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5"/>
                  </a:ext>
                </a:extLst>
              </a:tr>
              <a:tr h="518184">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0.5</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أولى</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قمح سوري رقم (4) و (5)</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6"/>
                  </a:ext>
                </a:extLst>
              </a:tr>
              <a:tr h="647730">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ثانية</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7"/>
                  </a:ext>
                </a:extLst>
              </a:tr>
              <a:tr h="757273">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15</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ثالثة</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8"/>
                  </a:ext>
                </a:extLst>
              </a:tr>
              <a:tr h="822998">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cs typeface="Times New Roman" panose="02020603050405020304" pitchFamily="18" charset="0"/>
                        </a:rPr>
                        <a:t>النموذج لكافة الأصناف</a:t>
                      </a:r>
                    </a:p>
                  </a:txBody>
                  <a:tcPr marL="91434" marR="91434"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9"/>
                  </a:ext>
                </a:extLst>
              </a:tr>
            </a:tbl>
          </a:graphicData>
        </a:graphic>
      </p:graphicFrame>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1000"/>
                                  </p:stCondLst>
                                  <p:childTnLst>
                                    <p:set>
                                      <p:cBhvr>
                                        <p:cTn id="6" dur="1" fill="hold">
                                          <p:stCondLst>
                                            <p:cond delay="0"/>
                                          </p:stCondLst>
                                        </p:cTn>
                                        <p:tgtEl>
                                          <p:spTgt spid="96582"/>
                                        </p:tgtEl>
                                        <p:attrNameLst>
                                          <p:attrName>style.visibility</p:attrName>
                                        </p:attrNameLst>
                                      </p:cBhvr>
                                      <p:to>
                                        <p:strVal val="visible"/>
                                      </p:to>
                                    </p:set>
                                    <p:anim calcmode="lin" valueType="num">
                                      <p:cBhvr>
                                        <p:cTn id="7" dur="500" fill="hold"/>
                                        <p:tgtEl>
                                          <p:spTgt spid="96582"/>
                                        </p:tgtEl>
                                        <p:attrNameLst>
                                          <p:attrName>ppt_w</p:attrName>
                                        </p:attrNameLst>
                                      </p:cBhvr>
                                      <p:tavLst>
                                        <p:tav tm="0">
                                          <p:val>
                                            <p:fltVal val="0"/>
                                          </p:val>
                                        </p:tav>
                                        <p:tav tm="100000">
                                          <p:val>
                                            <p:strVal val="#ppt_w"/>
                                          </p:val>
                                        </p:tav>
                                      </p:tavLst>
                                    </p:anim>
                                    <p:anim calcmode="lin" valueType="num">
                                      <p:cBhvr>
                                        <p:cTn id="8" dur="500" fill="hold"/>
                                        <p:tgtEl>
                                          <p:spTgt spid="9658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8375" name="Group 1095">
            <a:extLst>
              <a:ext uri="{FF2B5EF4-FFF2-40B4-BE49-F238E27FC236}">
                <a16:creationId xmlns:a16="http://schemas.microsoft.com/office/drawing/2014/main" id="{D91C6EE2-7B0C-FFDA-DF56-62206367FA3E}"/>
              </a:ext>
            </a:extLst>
          </p:cNvPr>
          <p:cNvGraphicFramePr>
            <a:graphicFrameLocks noGrp="1"/>
          </p:cNvGraphicFramePr>
          <p:nvPr/>
        </p:nvGraphicFramePr>
        <p:xfrm>
          <a:off x="-25400" y="0"/>
          <a:ext cx="9166225" cy="6899275"/>
        </p:xfrm>
        <a:graphic>
          <a:graphicData uri="http://schemas.openxmlformats.org/drawingml/2006/table">
            <a:tbl>
              <a:tblPr rtl="1"/>
              <a:tblGrid>
                <a:gridCol w="2554198">
                  <a:extLst>
                    <a:ext uri="{9D8B030D-6E8A-4147-A177-3AD203B41FA5}">
                      <a16:colId xmlns:a16="http://schemas.microsoft.com/office/drawing/2014/main" val="20000"/>
                    </a:ext>
                  </a:extLst>
                </a:gridCol>
                <a:gridCol w="2662146">
                  <a:extLst>
                    <a:ext uri="{9D8B030D-6E8A-4147-A177-3AD203B41FA5}">
                      <a16:colId xmlns:a16="http://schemas.microsoft.com/office/drawing/2014/main" val="20001"/>
                    </a:ext>
                  </a:extLst>
                </a:gridCol>
                <a:gridCol w="208274">
                  <a:extLst>
                    <a:ext uri="{9D8B030D-6E8A-4147-A177-3AD203B41FA5}">
                      <a16:colId xmlns:a16="http://schemas.microsoft.com/office/drawing/2014/main" val="20002"/>
                    </a:ext>
                  </a:extLst>
                </a:gridCol>
                <a:gridCol w="971516">
                  <a:extLst>
                    <a:ext uri="{9D8B030D-6E8A-4147-A177-3AD203B41FA5}">
                      <a16:colId xmlns:a16="http://schemas.microsoft.com/office/drawing/2014/main" val="20003"/>
                    </a:ext>
                  </a:extLst>
                </a:gridCol>
                <a:gridCol w="2770092">
                  <a:extLst>
                    <a:ext uri="{9D8B030D-6E8A-4147-A177-3AD203B41FA5}">
                      <a16:colId xmlns:a16="http://schemas.microsoft.com/office/drawing/2014/main" val="20004"/>
                    </a:ext>
                  </a:extLst>
                </a:gridCol>
              </a:tblGrid>
              <a:tr h="706503">
                <a:tc gridSpan="2">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6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حبوب موسم قديم حد أقصى %</a:t>
                      </a:r>
                      <a:endParaRPr kumimoji="0" lang="en-US" altLang="tr-TR" sz="36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rowSpan="10">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Y" altLang="tr-TR" sz="1800" b="0" i="0" u="none" strike="noStrike" cap="none" normalizeH="0" baseline="0">
                        <a:ln>
                          <a:noFill/>
                        </a:ln>
                        <a:solidFill>
                          <a:schemeClr val="tx1"/>
                        </a:solidFill>
                        <a:effectLst/>
                        <a:latin typeface="Arial" panose="020B0604020202020204" pitchFamily="34" charset="0"/>
                        <a:cs typeface="Times New Roman (Arabic)" charset="0"/>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الدرجات</a:t>
                      </a:r>
                      <a:endParaRPr kumimoji="0" lang="ar-SA" altLang="tr-TR" sz="24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الأصناف</a:t>
                      </a:r>
                      <a:endParaRPr kumimoji="0" lang="ar-SA" altLang="tr-TR" sz="28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800174">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حشرات حية أو ميتة</a:t>
                      </a:r>
                      <a:endParaRPr kumimoji="0" lang="ar-SA" altLang="tr-TR" sz="32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حبوب منخورة</a:t>
                      </a:r>
                      <a:endParaRPr kumimoji="0" lang="ar-SA" altLang="tr-TR" sz="32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1"/>
                  </a:ext>
                </a:extLst>
              </a:tr>
              <a:tr h="57917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a:t>
                      </a:r>
                      <a:endParaRPr kumimoji="0" lang="ar-SA" altLang="tr-TR" sz="32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a:t>
                      </a:r>
                      <a:endParaRPr kumimoji="0" lang="ar-SA" altLang="tr-TR" sz="32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2"/>
                  </a:ext>
                </a:extLst>
              </a:tr>
              <a:tr h="518208">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لا يوجد</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لا يوجد</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أولى</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قمح سوري رقم (1) و    (2) و (3)</a:t>
                      </a:r>
                      <a:endParaRPr kumimoji="0" lang="ar-SA" altLang="tr-TR" sz="28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3"/>
                  </a:ext>
                </a:extLst>
              </a:tr>
              <a:tr h="798586">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ثانية</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4"/>
                  </a:ext>
                </a:extLst>
              </a:tr>
              <a:tr h="800174">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ثالثة</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5"/>
                  </a:ext>
                </a:extLst>
              </a:tr>
              <a:tr h="57790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لا يوجد</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لا يوجد</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أولى</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rowSpan="3">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قمح سوري رقم (4) و    (5)</a:t>
                      </a:r>
                      <a:endParaRPr kumimoji="0" lang="ar-SA" altLang="tr-TR" sz="28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6"/>
                  </a:ext>
                </a:extLst>
              </a:tr>
              <a:tr h="800174">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ثانية</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7"/>
                  </a:ext>
                </a:extLst>
              </a:tr>
              <a:tr h="800174">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ثالثة</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extLst>
                  <a:ext uri="{0D108BD9-81ED-4DB2-BD59-A6C34878D82A}">
                    <a16:rowId xmlns:a16="http://schemas.microsoft.com/office/drawing/2014/main" val="10008"/>
                  </a:ext>
                </a:extLst>
              </a:tr>
              <a:tr h="518208">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15</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v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a:t>
                      </a:r>
                      <a:endParaRPr kumimoji="0" lang="ar-SA" altLang="tr-TR" sz="28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النموذج لكافة الأصناف</a:t>
                      </a:r>
                      <a:endParaRPr kumimoji="0" lang="ar-SA" altLang="tr-TR" sz="28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L="91437" marR="91437" marT="45724" marB="4572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9"/>
                  </a:ext>
                </a:extLst>
              </a:tr>
            </a:tbl>
          </a:graphicData>
        </a:graphic>
      </p:graphicFrame>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1000"/>
                                  </p:stCondLst>
                                  <p:childTnLst>
                                    <p:set>
                                      <p:cBhvr>
                                        <p:cTn id="6" dur="1" fill="hold">
                                          <p:stCondLst>
                                            <p:cond delay="0"/>
                                          </p:stCondLst>
                                        </p:cTn>
                                        <p:tgtEl>
                                          <p:spTgt spid="98375"/>
                                        </p:tgtEl>
                                        <p:attrNameLst>
                                          <p:attrName>style.visibility</p:attrName>
                                        </p:attrNameLst>
                                      </p:cBhvr>
                                      <p:to>
                                        <p:strVal val="visible"/>
                                      </p:to>
                                    </p:set>
                                    <p:anim calcmode="lin" valueType="num">
                                      <p:cBhvr>
                                        <p:cTn id="7" dur="500" fill="hold"/>
                                        <p:tgtEl>
                                          <p:spTgt spid="98375"/>
                                        </p:tgtEl>
                                        <p:attrNameLst>
                                          <p:attrName>ppt_w</p:attrName>
                                        </p:attrNameLst>
                                      </p:cBhvr>
                                      <p:tavLst>
                                        <p:tav tm="0">
                                          <p:val>
                                            <p:fltVal val="0"/>
                                          </p:val>
                                        </p:tav>
                                        <p:tav tm="100000">
                                          <p:val>
                                            <p:strVal val="#ppt_w"/>
                                          </p:val>
                                        </p:tav>
                                      </p:tavLst>
                                    </p:anim>
                                    <p:anim calcmode="lin" valueType="num">
                                      <p:cBhvr>
                                        <p:cTn id="8" dur="500" fill="hold"/>
                                        <p:tgtEl>
                                          <p:spTgt spid="98375"/>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D6A2B3E4-5115-6511-40B0-D7F0F9D09984}"/>
              </a:ext>
            </a:extLst>
          </p:cNvPr>
          <p:cNvSpPr>
            <a:spLocks noGrp="1" noChangeArrowheads="1"/>
          </p:cNvSpPr>
          <p:nvPr>
            <p:ph type="title"/>
          </p:nvPr>
        </p:nvSpPr>
        <p:spPr>
          <a:xfrm>
            <a:off x="1258888" y="404813"/>
            <a:ext cx="7715250" cy="615950"/>
          </a:xfrm>
        </p:spPr>
        <p:txBody>
          <a:bodyPr/>
          <a:lstStyle/>
          <a:p>
            <a:pPr eaLnBrk="1" hangingPunct="1">
              <a:defRPr/>
            </a:pPr>
            <a:r>
              <a:rPr lang="ar-SY" altLang="tr-TR" sz="4000">
                <a:solidFill>
                  <a:srgbClr val="FFFF00"/>
                </a:solidFill>
              </a:rPr>
              <a:t>ملاحظات:</a:t>
            </a:r>
            <a:r>
              <a:rPr lang="ar-SY" altLang="tr-TR"/>
              <a:t>	</a:t>
            </a:r>
            <a:r>
              <a:rPr lang="ar-SY" altLang="tr-TR" sz="4000"/>
              <a:t>						</a:t>
            </a:r>
            <a:endParaRPr lang="tr-TR" altLang="tr-TR" sz="4000"/>
          </a:p>
        </p:txBody>
      </p:sp>
      <p:sp>
        <p:nvSpPr>
          <p:cNvPr id="99331" name="Rectangle 3">
            <a:extLst>
              <a:ext uri="{FF2B5EF4-FFF2-40B4-BE49-F238E27FC236}">
                <a16:creationId xmlns:a16="http://schemas.microsoft.com/office/drawing/2014/main" id="{59645FB3-B463-22DC-1A52-34D970BDAA4B}"/>
              </a:ext>
            </a:extLst>
          </p:cNvPr>
          <p:cNvSpPr>
            <a:spLocks noGrp="1" noChangeArrowheads="1"/>
          </p:cNvSpPr>
          <p:nvPr>
            <p:ph type="body" idx="1"/>
          </p:nvPr>
        </p:nvSpPr>
        <p:spPr>
          <a:xfrm>
            <a:off x="0" y="1125538"/>
            <a:ext cx="8686800" cy="5472112"/>
          </a:xfrm>
        </p:spPr>
        <p:txBody>
          <a:bodyPr/>
          <a:lstStyle/>
          <a:p>
            <a:pPr eaLnBrk="1" hangingPunct="1">
              <a:defRPr/>
            </a:pPr>
            <a:r>
              <a:rPr lang="ar-SA" altLang="tr-TR">
                <a:latin typeface="Times New Roman" panose="02020603050405020304" pitchFamily="18" charset="0"/>
                <a:cs typeface="Times New Roman" panose="02020603050405020304" pitchFamily="18" charset="0"/>
              </a:rPr>
              <a:t>عن الإشارة (×) تعني مهما بلغت النسبة.</a:t>
            </a:r>
          </a:p>
          <a:p>
            <a:pPr eaLnBrk="1" hangingPunct="1">
              <a:defRPr/>
            </a:pPr>
            <a:r>
              <a:rPr lang="ar-SA" altLang="tr-TR">
                <a:latin typeface="Times New Roman" panose="02020603050405020304" pitchFamily="18" charset="0"/>
                <a:cs typeface="Times New Roman" panose="02020603050405020304" pitchFamily="18" charset="0"/>
              </a:rPr>
              <a:t>إذا زاد ت نسبة القمح س 3 و س 4 في القمح القاسي عن 25% يعتبر القمح طريا.</a:t>
            </a:r>
          </a:p>
          <a:p>
            <a:pPr eaLnBrk="1" hangingPunct="1">
              <a:defRPr/>
            </a:pPr>
            <a:r>
              <a:rPr lang="ar-SA" altLang="tr-TR">
                <a:latin typeface="Times New Roman" panose="02020603050405020304" pitchFamily="18" charset="0"/>
                <a:cs typeface="Times New Roman" panose="02020603050405020304" pitchFamily="18" charset="0"/>
              </a:rPr>
              <a:t>تحسب الحبوب المنخورة والحشرات في أقماح الموسم القديم من أصل مجموع الأجرام الرئيسية.</a:t>
            </a:r>
          </a:p>
          <a:p>
            <a:pPr eaLnBrk="1" hangingPunct="1">
              <a:defRPr/>
            </a:pPr>
            <a:r>
              <a:rPr lang="ar-SA" altLang="tr-TR">
                <a:latin typeface="Times New Roman" panose="02020603050405020304" pitchFamily="18" charset="0"/>
                <a:cs typeface="Times New Roman" panose="02020603050405020304" pitchFamily="18" charset="0"/>
              </a:rPr>
              <a:t>القمح المتدني المواصفات هو القمح الذي لا تنطبق عليه مواصفات درجة النموذج ويخزن على حدى.</a:t>
            </a:r>
          </a:p>
          <a:p>
            <a:pPr eaLnBrk="1" hangingPunct="1">
              <a:defRPr/>
            </a:pPr>
            <a:r>
              <a:rPr lang="ar-SA" altLang="tr-TR">
                <a:latin typeface="Times New Roman" panose="02020603050405020304" pitchFamily="18" charset="0"/>
                <a:cs typeface="Times New Roman" panose="02020603050405020304" pitchFamily="18" charset="0"/>
              </a:rPr>
              <a:t>تطبق هذه المقاييس على إنتاج المواسم العادية التي تنتج قمحا بمواصفات طبيعية وفقا لكل نوع أو درجة</a:t>
            </a:r>
            <a:r>
              <a:rPr lang="ar-SA" altLang="tr-TR" sz="3600">
                <a:latin typeface="Times New Roman" panose="02020603050405020304" pitchFamily="18" charset="0"/>
                <a:cs typeface="Times New Roman" panose="02020603050405020304" pitchFamily="18" charset="0"/>
              </a:rPr>
              <a:t>.</a:t>
            </a:r>
          </a:p>
          <a:p>
            <a:pPr eaLnBrk="1" hangingPunct="1">
              <a:buFontTx/>
              <a:buNone/>
              <a:defRPr/>
            </a:pPr>
            <a:endParaRPr lang="tr-TR" altLang="tr-TR" sz="3600">
              <a:latin typeface="Times New Roman" panose="02020603050405020304" pitchFamily="18" charset="0"/>
              <a:cs typeface="Times New Roman" panose="02020603050405020304" pitchFamily="18" charset="0"/>
            </a:endParaRP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1000"/>
                                  </p:stCondLst>
                                  <p:childTnLst>
                                    <p:set>
                                      <p:cBhvr>
                                        <p:cTn id="6" dur="1" fill="hold">
                                          <p:stCondLst>
                                            <p:cond delay="0"/>
                                          </p:stCondLst>
                                        </p:cTn>
                                        <p:tgtEl>
                                          <p:spTgt spid="99330"/>
                                        </p:tgtEl>
                                        <p:attrNameLst>
                                          <p:attrName>style.visibility</p:attrName>
                                        </p:attrNameLst>
                                      </p:cBhvr>
                                      <p:to>
                                        <p:strVal val="visible"/>
                                      </p:to>
                                    </p:set>
                                    <p:anim calcmode="lin" valueType="num">
                                      <p:cBhvr additive="base">
                                        <p:cTn id="7" dur="500" fill="hold"/>
                                        <p:tgtEl>
                                          <p:spTgt spid="99330"/>
                                        </p:tgtEl>
                                        <p:attrNameLst>
                                          <p:attrName>ppt_x</p:attrName>
                                        </p:attrNameLst>
                                      </p:cBhvr>
                                      <p:tavLst>
                                        <p:tav tm="0">
                                          <p:val>
                                            <p:strVal val="#ppt_x"/>
                                          </p:val>
                                        </p:tav>
                                        <p:tav tm="100000">
                                          <p:val>
                                            <p:strVal val="#ppt_x"/>
                                          </p:val>
                                        </p:tav>
                                      </p:tavLst>
                                    </p:anim>
                                    <p:anim calcmode="lin" valueType="num">
                                      <p:cBhvr additive="base">
                                        <p:cTn id="8" dur="500" fill="hold"/>
                                        <p:tgtEl>
                                          <p:spTgt spid="9933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99331">
                                            <p:txEl>
                                              <p:pRg st="0" end="0"/>
                                            </p:txEl>
                                          </p:spTgt>
                                        </p:tgtEl>
                                        <p:attrNameLst>
                                          <p:attrName>style.visibility</p:attrName>
                                        </p:attrNameLst>
                                      </p:cBhvr>
                                      <p:to>
                                        <p:strVal val="visible"/>
                                      </p:to>
                                    </p:set>
                                    <p:anim calcmode="lin" valueType="num">
                                      <p:cBhvr>
                                        <p:cTn id="13" dur="500" fill="hold"/>
                                        <p:tgtEl>
                                          <p:spTgt spid="99331">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99331">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99331">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9933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4" fill="hold" grpId="0" nodeType="clickEffect">
                                  <p:stCondLst>
                                    <p:cond delay="0"/>
                                  </p:stCondLst>
                                  <p:childTnLst>
                                    <p:set>
                                      <p:cBhvr>
                                        <p:cTn id="20" dur="1" fill="hold">
                                          <p:stCondLst>
                                            <p:cond delay="0"/>
                                          </p:stCondLst>
                                        </p:cTn>
                                        <p:tgtEl>
                                          <p:spTgt spid="99331">
                                            <p:txEl>
                                              <p:pRg st="1" end="1"/>
                                            </p:txEl>
                                          </p:spTgt>
                                        </p:tgtEl>
                                        <p:attrNameLst>
                                          <p:attrName>style.visibility</p:attrName>
                                        </p:attrNameLst>
                                      </p:cBhvr>
                                      <p:to>
                                        <p:strVal val="visible"/>
                                      </p:to>
                                    </p:set>
                                    <p:anim calcmode="lin" valueType="num">
                                      <p:cBhvr>
                                        <p:cTn id="21" dur="500" fill="hold"/>
                                        <p:tgtEl>
                                          <p:spTgt spid="99331">
                                            <p:txEl>
                                              <p:pRg st="1" end="1"/>
                                            </p:txEl>
                                          </p:spTgt>
                                        </p:tgtEl>
                                        <p:attrNameLst>
                                          <p:attrName>ppt_x</p:attrName>
                                        </p:attrNameLst>
                                      </p:cBhvr>
                                      <p:tavLst>
                                        <p:tav tm="0">
                                          <p:val>
                                            <p:strVal val="#ppt_x"/>
                                          </p:val>
                                        </p:tav>
                                        <p:tav tm="100000">
                                          <p:val>
                                            <p:strVal val="#ppt_x"/>
                                          </p:val>
                                        </p:tav>
                                      </p:tavLst>
                                    </p:anim>
                                    <p:anim calcmode="lin" valueType="num">
                                      <p:cBhvr>
                                        <p:cTn id="22" dur="500" fill="hold"/>
                                        <p:tgtEl>
                                          <p:spTgt spid="99331">
                                            <p:txEl>
                                              <p:pRg st="1" end="1"/>
                                            </p:txEl>
                                          </p:spTgt>
                                        </p:tgtEl>
                                        <p:attrNameLst>
                                          <p:attrName>ppt_y</p:attrName>
                                        </p:attrNameLst>
                                      </p:cBhvr>
                                      <p:tavLst>
                                        <p:tav tm="0">
                                          <p:val>
                                            <p:strVal val="#ppt_y+#ppt_h/2"/>
                                          </p:val>
                                        </p:tav>
                                        <p:tav tm="100000">
                                          <p:val>
                                            <p:strVal val="#ppt_y"/>
                                          </p:val>
                                        </p:tav>
                                      </p:tavLst>
                                    </p:anim>
                                    <p:anim calcmode="lin" valueType="num">
                                      <p:cBhvr>
                                        <p:cTn id="23" dur="500" fill="hold"/>
                                        <p:tgtEl>
                                          <p:spTgt spid="99331">
                                            <p:txEl>
                                              <p:pRg st="1" end="1"/>
                                            </p:txEl>
                                          </p:spTgt>
                                        </p:tgtEl>
                                        <p:attrNameLst>
                                          <p:attrName>ppt_w</p:attrName>
                                        </p:attrNameLst>
                                      </p:cBhvr>
                                      <p:tavLst>
                                        <p:tav tm="0">
                                          <p:val>
                                            <p:strVal val="#ppt_w"/>
                                          </p:val>
                                        </p:tav>
                                        <p:tav tm="100000">
                                          <p:val>
                                            <p:strVal val="#ppt_w"/>
                                          </p:val>
                                        </p:tav>
                                      </p:tavLst>
                                    </p:anim>
                                    <p:anim calcmode="lin" valueType="num">
                                      <p:cBhvr>
                                        <p:cTn id="24" dur="500" fill="hold"/>
                                        <p:tgtEl>
                                          <p:spTgt spid="99331">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99331">
                                            <p:txEl>
                                              <p:pRg st="2" end="2"/>
                                            </p:txEl>
                                          </p:spTgt>
                                        </p:tgtEl>
                                        <p:attrNameLst>
                                          <p:attrName>style.visibility</p:attrName>
                                        </p:attrNameLst>
                                      </p:cBhvr>
                                      <p:to>
                                        <p:strVal val="visible"/>
                                      </p:to>
                                    </p:set>
                                    <p:anim calcmode="lin" valueType="num">
                                      <p:cBhvr>
                                        <p:cTn id="29" dur="500" fill="hold"/>
                                        <p:tgtEl>
                                          <p:spTgt spid="99331">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99331">
                                            <p:txEl>
                                              <p:pRg st="2" end="2"/>
                                            </p:txEl>
                                          </p:spTgt>
                                        </p:tgtEl>
                                        <p:attrNameLst>
                                          <p:attrName>ppt_y</p:attrName>
                                        </p:attrNameLst>
                                      </p:cBhvr>
                                      <p:tavLst>
                                        <p:tav tm="0">
                                          <p:val>
                                            <p:strVal val="#ppt_y+#ppt_h/2"/>
                                          </p:val>
                                        </p:tav>
                                        <p:tav tm="100000">
                                          <p:val>
                                            <p:strVal val="#ppt_y"/>
                                          </p:val>
                                        </p:tav>
                                      </p:tavLst>
                                    </p:anim>
                                    <p:anim calcmode="lin" valueType="num">
                                      <p:cBhvr>
                                        <p:cTn id="31" dur="500" fill="hold"/>
                                        <p:tgtEl>
                                          <p:spTgt spid="99331">
                                            <p:txEl>
                                              <p:pRg st="2" end="2"/>
                                            </p:txEl>
                                          </p:spTgt>
                                        </p:tgtEl>
                                        <p:attrNameLst>
                                          <p:attrName>ppt_w</p:attrName>
                                        </p:attrNameLst>
                                      </p:cBhvr>
                                      <p:tavLst>
                                        <p:tav tm="0">
                                          <p:val>
                                            <p:strVal val="#ppt_w"/>
                                          </p:val>
                                        </p:tav>
                                        <p:tav tm="100000">
                                          <p:val>
                                            <p:strVal val="#ppt_w"/>
                                          </p:val>
                                        </p:tav>
                                      </p:tavLst>
                                    </p:anim>
                                    <p:anim calcmode="lin" valueType="num">
                                      <p:cBhvr>
                                        <p:cTn id="32" dur="500" fill="hold"/>
                                        <p:tgtEl>
                                          <p:spTgt spid="99331">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4" fill="hold" grpId="0" nodeType="clickEffect">
                                  <p:stCondLst>
                                    <p:cond delay="0"/>
                                  </p:stCondLst>
                                  <p:childTnLst>
                                    <p:set>
                                      <p:cBhvr>
                                        <p:cTn id="36" dur="1" fill="hold">
                                          <p:stCondLst>
                                            <p:cond delay="0"/>
                                          </p:stCondLst>
                                        </p:cTn>
                                        <p:tgtEl>
                                          <p:spTgt spid="99331">
                                            <p:txEl>
                                              <p:pRg st="3" end="3"/>
                                            </p:txEl>
                                          </p:spTgt>
                                        </p:tgtEl>
                                        <p:attrNameLst>
                                          <p:attrName>style.visibility</p:attrName>
                                        </p:attrNameLst>
                                      </p:cBhvr>
                                      <p:to>
                                        <p:strVal val="visible"/>
                                      </p:to>
                                    </p:set>
                                    <p:anim calcmode="lin" valueType="num">
                                      <p:cBhvr>
                                        <p:cTn id="37" dur="500" fill="hold"/>
                                        <p:tgtEl>
                                          <p:spTgt spid="99331">
                                            <p:txEl>
                                              <p:pRg st="3" end="3"/>
                                            </p:txEl>
                                          </p:spTgt>
                                        </p:tgtEl>
                                        <p:attrNameLst>
                                          <p:attrName>ppt_x</p:attrName>
                                        </p:attrNameLst>
                                      </p:cBhvr>
                                      <p:tavLst>
                                        <p:tav tm="0">
                                          <p:val>
                                            <p:strVal val="#ppt_x"/>
                                          </p:val>
                                        </p:tav>
                                        <p:tav tm="100000">
                                          <p:val>
                                            <p:strVal val="#ppt_x"/>
                                          </p:val>
                                        </p:tav>
                                      </p:tavLst>
                                    </p:anim>
                                    <p:anim calcmode="lin" valueType="num">
                                      <p:cBhvr>
                                        <p:cTn id="38" dur="500" fill="hold"/>
                                        <p:tgtEl>
                                          <p:spTgt spid="99331">
                                            <p:txEl>
                                              <p:pRg st="3" end="3"/>
                                            </p:txEl>
                                          </p:spTgt>
                                        </p:tgtEl>
                                        <p:attrNameLst>
                                          <p:attrName>ppt_y</p:attrName>
                                        </p:attrNameLst>
                                      </p:cBhvr>
                                      <p:tavLst>
                                        <p:tav tm="0">
                                          <p:val>
                                            <p:strVal val="#ppt_y+#ppt_h/2"/>
                                          </p:val>
                                        </p:tav>
                                        <p:tav tm="100000">
                                          <p:val>
                                            <p:strVal val="#ppt_y"/>
                                          </p:val>
                                        </p:tav>
                                      </p:tavLst>
                                    </p:anim>
                                    <p:anim calcmode="lin" valueType="num">
                                      <p:cBhvr>
                                        <p:cTn id="39" dur="500" fill="hold"/>
                                        <p:tgtEl>
                                          <p:spTgt spid="99331">
                                            <p:txEl>
                                              <p:pRg st="3" end="3"/>
                                            </p:txEl>
                                          </p:spTgt>
                                        </p:tgtEl>
                                        <p:attrNameLst>
                                          <p:attrName>ppt_w</p:attrName>
                                        </p:attrNameLst>
                                      </p:cBhvr>
                                      <p:tavLst>
                                        <p:tav tm="0">
                                          <p:val>
                                            <p:strVal val="#ppt_w"/>
                                          </p:val>
                                        </p:tav>
                                        <p:tav tm="100000">
                                          <p:val>
                                            <p:strVal val="#ppt_w"/>
                                          </p:val>
                                        </p:tav>
                                      </p:tavLst>
                                    </p:anim>
                                    <p:anim calcmode="lin" valueType="num">
                                      <p:cBhvr>
                                        <p:cTn id="40" dur="500" fill="hold"/>
                                        <p:tgtEl>
                                          <p:spTgt spid="99331">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4" fill="hold" grpId="0" nodeType="clickEffect">
                                  <p:stCondLst>
                                    <p:cond delay="0"/>
                                  </p:stCondLst>
                                  <p:childTnLst>
                                    <p:set>
                                      <p:cBhvr>
                                        <p:cTn id="44" dur="1" fill="hold">
                                          <p:stCondLst>
                                            <p:cond delay="0"/>
                                          </p:stCondLst>
                                        </p:cTn>
                                        <p:tgtEl>
                                          <p:spTgt spid="99331">
                                            <p:txEl>
                                              <p:pRg st="4" end="4"/>
                                            </p:txEl>
                                          </p:spTgt>
                                        </p:tgtEl>
                                        <p:attrNameLst>
                                          <p:attrName>style.visibility</p:attrName>
                                        </p:attrNameLst>
                                      </p:cBhvr>
                                      <p:to>
                                        <p:strVal val="visible"/>
                                      </p:to>
                                    </p:set>
                                    <p:anim calcmode="lin" valueType="num">
                                      <p:cBhvr>
                                        <p:cTn id="45" dur="500" fill="hold"/>
                                        <p:tgtEl>
                                          <p:spTgt spid="99331">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99331">
                                            <p:txEl>
                                              <p:pRg st="4" end="4"/>
                                            </p:txEl>
                                          </p:spTgt>
                                        </p:tgtEl>
                                        <p:attrNameLst>
                                          <p:attrName>ppt_y</p:attrName>
                                        </p:attrNameLst>
                                      </p:cBhvr>
                                      <p:tavLst>
                                        <p:tav tm="0">
                                          <p:val>
                                            <p:strVal val="#ppt_y+#ppt_h/2"/>
                                          </p:val>
                                        </p:tav>
                                        <p:tav tm="100000">
                                          <p:val>
                                            <p:strVal val="#ppt_y"/>
                                          </p:val>
                                        </p:tav>
                                      </p:tavLst>
                                    </p:anim>
                                    <p:anim calcmode="lin" valueType="num">
                                      <p:cBhvr>
                                        <p:cTn id="47" dur="500" fill="hold"/>
                                        <p:tgtEl>
                                          <p:spTgt spid="99331">
                                            <p:txEl>
                                              <p:pRg st="4" end="4"/>
                                            </p:txEl>
                                          </p:spTgt>
                                        </p:tgtEl>
                                        <p:attrNameLst>
                                          <p:attrName>ppt_w</p:attrName>
                                        </p:attrNameLst>
                                      </p:cBhvr>
                                      <p:tavLst>
                                        <p:tav tm="0">
                                          <p:val>
                                            <p:strVal val="#ppt_w"/>
                                          </p:val>
                                        </p:tav>
                                        <p:tav tm="100000">
                                          <p:val>
                                            <p:strVal val="#ppt_w"/>
                                          </p:val>
                                        </p:tav>
                                      </p:tavLst>
                                    </p:anim>
                                    <p:anim calcmode="lin" valueType="num">
                                      <p:cBhvr>
                                        <p:cTn id="48" dur="500" fill="hold"/>
                                        <p:tgtEl>
                                          <p:spTgt spid="99331">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autoUpdateAnimBg="0"/>
      <p:bldP spid="9933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ED231805-5C57-F6E8-C6EF-CF757D339EED}"/>
              </a:ext>
            </a:extLst>
          </p:cNvPr>
          <p:cNvSpPr>
            <a:spLocks noGrp="1" noChangeArrowheads="1"/>
          </p:cNvSpPr>
          <p:nvPr>
            <p:ph type="title"/>
          </p:nvPr>
        </p:nvSpPr>
        <p:spPr>
          <a:xfrm>
            <a:off x="1187450" y="0"/>
            <a:ext cx="7535863" cy="865188"/>
          </a:xfrm>
        </p:spPr>
        <p:txBody>
          <a:bodyPr/>
          <a:lstStyle/>
          <a:p>
            <a:pPr eaLnBrk="1" hangingPunct="1">
              <a:defRPr/>
            </a:pPr>
            <a:r>
              <a:rPr lang="ar-SA" altLang="tr-TR" sz="4000">
                <a:solidFill>
                  <a:srgbClr val="FFFF00"/>
                </a:solidFill>
                <a:cs typeface="Times New Roman" panose="02020603050405020304" pitchFamily="18" charset="0"/>
              </a:rPr>
              <a:t>شروط التدريج العامة:</a:t>
            </a:r>
            <a:r>
              <a:rPr lang="ar-SA" altLang="tr-TR" sz="4000"/>
              <a:t>					</a:t>
            </a:r>
            <a:endParaRPr lang="tr-TR" altLang="tr-TR" sz="4000"/>
          </a:p>
        </p:txBody>
      </p:sp>
      <p:sp>
        <p:nvSpPr>
          <p:cNvPr id="101379" name="Rectangle 3">
            <a:extLst>
              <a:ext uri="{FF2B5EF4-FFF2-40B4-BE49-F238E27FC236}">
                <a16:creationId xmlns:a16="http://schemas.microsoft.com/office/drawing/2014/main" id="{8725F115-54D1-69D3-A166-8F07F17B32B7}"/>
              </a:ext>
            </a:extLst>
          </p:cNvPr>
          <p:cNvSpPr>
            <a:spLocks noGrp="1" noChangeArrowheads="1"/>
          </p:cNvSpPr>
          <p:nvPr>
            <p:ph type="body" idx="1"/>
          </p:nvPr>
        </p:nvSpPr>
        <p:spPr>
          <a:xfrm>
            <a:off x="179388" y="1196975"/>
            <a:ext cx="8713787" cy="5661025"/>
          </a:xfrm>
        </p:spPr>
        <p:txBody>
          <a:bodyPr/>
          <a:lstStyle/>
          <a:p>
            <a:pPr eaLnBrk="1" hangingPunct="1">
              <a:lnSpc>
                <a:spcPct val="80000"/>
              </a:lnSpc>
              <a:defRPr/>
            </a:pPr>
            <a:r>
              <a:rPr lang="ar-SA" altLang="tr-TR" sz="2400">
                <a:latin typeface="Times New Roman" panose="02020603050405020304" pitchFamily="18" charset="0"/>
                <a:cs typeface="Times New Roman" panose="02020603050405020304" pitchFamily="18" charset="0"/>
              </a:rPr>
              <a:t>يجب أن يكون قمح الموسم جديد وجافا ذو رائحة طبيعية وخاليا من الحشرات الميتة والحية بأطوارها كافة.</a:t>
            </a:r>
          </a:p>
          <a:p>
            <a:pPr eaLnBrk="1" hangingPunct="1">
              <a:lnSpc>
                <a:spcPct val="80000"/>
              </a:lnSpc>
              <a:defRPr/>
            </a:pPr>
            <a:r>
              <a:rPr lang="ar-SA" altLang="tr-TR" sz="2400">
                <a:latin typeface="Times New Roman" panose="02020603050405020304" pitchFamily="18" charset="0"/>
                <a:cs typeface="Times New Roman" panose="02020603050405020304" pitchFamily="18" charset="0"/>
              </a:rPr>
              <a:t>خاليا من الحبات المتعفنة والمنبتة.</a:t>
            </a:r>
          </a:p>
          <a:p>
            <a:pPr eaLnBrk="1" hangingPunct="1">
              <a:lnSpc>
                <a:spcPct val="80000"/>
              </a:lnSpc>
              <a:defRPr/>
            </a:pPr>
            <a:r>
              <a:rPr lang="ar-SA" altLang="tr-TR" sz="2400">
                <a:latin typeface="Times New Roman" panose="02020603050405020304" pitchFamily="18" charset="0"/>
                <a:cs typeface="Times New Roman" panose="02020603050405020304" pitchFamily="18" charset="0"/>
              </a:rPr>
              <a:t>يعتبر القمح من موسم قديم في حال إصابته بالحشرات أو احتوائه على حبوب منخورة على ألا تزيد نسبتها على القيمة المحددة في الجدول السابق.</a:t>
            </a:r>
          </a:p>
          <a:p>
            <a:pPr eaLnBrk="1" hangingPunct="1">
              <a:lnSpc>
                <a:spcPct val="80000"/>
              </a:lnSpc>
              <a:defRPr/>
            </a:pPr>
            <a:r>
              <a:rPr lang="ar-SA" altLang="tr-TR" sz="2400">
                <a:latin typeface="Times New Roman" panose="02020603050405020304" pitchFamily="18" charset="0"/>
                <a:cs typeface="Times New Roman" panose="02020603050405020304" pitchFamily="18" charset="0"/>
              </a:rPr>
              <a:t>تعتبر الاقماح الجديدة التي تحتوي على حبوب منخورة أو حشرات في عداد أقماح الموسم القديم.</a:t>
            </a:r>
          </a:p>
          <a:p>
            <a:pPr eaLnBrk="1" hangingPunct="1">
              <a:lnSpc>
                <a:spcPct val="80000"/>
              </a:lnSpc>
              <a:defRPr/>
            </a:pPr>
            <a:r>
              <a:rPr lang="ar-SA" altLang="tr-TR" sz="2400">
                <a:latin typeface="Times New Roman" panose="02020603050405020304" pitchFamily="18" charset="0"/>
                <a:cs typeface="Times New Roman" panose="02020603050405020304" pitchFamily="18" charset="0"/>
              </a:rPr>
              <a:t>تعتبر الاقماح الجديدة التي جفت بعد إصابتها بالبلل وبقيت رائحتها طبيعية في عداد الدرجتين الثانية أو الثالثة من صنفها طبقا لمواصفاتها وتعتبر من عداد موسم قديم.</a:t>
            </a:r>
          </a:p>
          <a:p>
            <a:pPr eaLnBrk="1" hangingPunct="1">
              <a:lnSpc>
                <a:spcPct val="80000"/>
              </a:lnSpc>
              <a:defRPr/>
            </a:pPr>
            <a:r>
              <a:rPr lang="ar-SA" altLang="tr-TR" sz="2400">
                <a:latin typeface="Times New Roman" panose="02020603050405020304" pitchFamily="18" charset="0"/>
                <a:cs typeface="Times New Roman" panose="02020603050405020304" pitchFamily="18" charset="0"/>
              </a:rPr>
              <a:t>يجب ألا يتجاوز نسبة الأجرام المختلفة بمجموعها الحدود القصوى المحددة في الجدول السابق.</a:t>
            </a:r>
          </a:p>
          <a:p>
            <a:pPr eaLnBrk="1" hangingPunct="1">
              <a:lnSpc>
                <a:spcPct val="80000"/>
              </a:lnSpc>
              <a:defRPr/>
            </a:pPr>
            <a:r>
              <a:rPr lang="ar-SA" altLang="tr-TR" sz="2400">
                <a:latin typeface="Times New Roman" panose="02020603050405020304" pitchFamily="18" charset="0"/>
                <a:cs typeface="Times New Roman" panose="02020603050405020304" pitchFamily="18" charset="0"/>
              </a:rPr>
              <a:t>يجب ألا تزيد نسبة النداوة على 13%.</a:t>
            </a:r>
          </a:p>
          <a:p>
            <a:pPr eaLnBrk="1" hangingPunct="1">
              <a:lnSpc>
                <a:spcPct val="80000"/>
              </a:lnSpc>
              <a:defRPr/>
            </a:pPr>
            <a:r>
              <a:rPr lang="ar-SA" altLang="tr-TR" sz="2400">
                <a:latin typeface="Times New Roman" panose="02020603050405020304" pitchFamily="18" charset="0"/>
                <a:cs typeface="Times New Roman" panose="02020603050405020304" pitchFamily="18" charset="0"/>
              </a:rPr>
              <a:t>يجب أن يحقق القمح موضوع هذه المواصفة الشروط العامة الواردة في الجدول السابق.</a:t>
            </a:r>
          </a:p>
          <a:p>
            <a:pPr eaLnBrk="1" hangingPunct="1">
              <a:lnSpc>
                <a:spcPct val="80000"/>
              </a:lnSpc>
              <a:defRPr/>
            </a:pPr>
            <a:r>
              <a:rPr lang="ar-SA" altLang="tr-TR" sz="2400">
                <a:latin typeface="Times New Roman" panose="02020603050405020304" pitchFamily="18" charset="0"/>
                <a:cs typeface="Times New Roman" panose="02020603050405020304" pitchFamily="18" charset="0"/>
              </a:rPr>
              <a:t>يجب ألا يقل محتوى الأقماح القاسية من البروتين عن 12.5% ولا يقل المحتوى</a:t>
            </a:r>
            <a:r>
              <a:rPr lang="ar-SA" altLang="tr-TR" sz="2800">
                <a:latin typeface="Times New Roman" panose="02020603050405020304" pitchFamily="18" charset="0"/>
                <a:cs typeface="Times New Roman" panose="02020603050405020304" pitchFamily="18" charset="0"/>
              </a:rPr>
              <a:t> من الغلوتين الجاف عن 8.75%.</a:t>
            </a:r>
            <a:endParaRPr lang="en-US" altLang="tr-TR" sz="2800">
              <a:latin typeface="Times New Roman" panose="02020603050405020304" pitchFamily="18" charset="0"/>
              <a:cs typeface="Times New Roman" panose="02020603050405020304" pitchFamily="18" charset="0"/>
            </a:endParaRP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1000"/>
                                  </p:stCondLst>
                                  <p:childTnLst>
                                    <p:set>
                                      <p:cBhvr>
                                        <p:cTn id="6" dur="1" fill="hold">
                                          <p:stCondLst>
                                            <p:cond delay="0"/>
                                          </p:stCondLst>
                                        </p:cTn>
                                        <p:tgtEl>
                                          <p:spTgt spid="101378"/>
                                        </p:tgtEl>
                                        <p:attrNameLst>
                                          <p:attrName>style.visibility</p:attrName>
                                        </p:attrNameLst>
                                      </p:cBhvr>
                                      <p:to>
                                        <p:strVal val="visible"/>
                                      </p:to>
                                    </p:set>
                                    <p:anim calcmode="lin" valueType="num">
                                      <p:cBhvr additive="base">
                                        <p:cTn id="7" dur="500" fill="hold"/>
                                        <p:tgtEl>
                                          <p:spTgt spid="101378"/>
                                        </p:tgtEl>
                                        <p:attrNameLst>
                                          <p:attrName>ppt_x</p:attrName>
                                        </p:attrNameLst>
                                      </p:cBhvr>
                                      <p:tavLst>
                                        <p:tav tm="0">
                                          <p:val>
                                            <p:strVal val="1+#ppt_w/2"/>
                                          </p:val>
                                        </p:tav>
                                        <p:tav tm="100000">
                                          <p:val>
                                            <p:strVal val="#ppt_x"/>
                                          </p:val>
                                        </p:tav>
                                      </p:tavLst>
                                    </p:anim>
                                    <p:anim calcmode="lin" valueType="num">
                                      <p:cBhvr additive="base">
                                        <p:cTn id="8" dur="500" fill="hold"/>
                                        <p:tgtEl>
                                          <p:spTgt spid="10137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101379">
                                            <p:txEl>
                                              <p:pRg st="0" end="0"/>
                                            </p:txEl>
                                          </p:spTgt>
                                        </p:tgtEl>
                                        <p:attrNameLst>
                                          <p:attrName>style.visibility</p:attrName>
                                        </p:attrNameLst>
                                      </p:cBhvr>
                                      <p:to>
                                        <p:strVal val="visible"/>
                                      </p:to>
                                    </p:set>
                                    <p:anim calcmode="lin" valueType="num">
                                      <p:cBhvr>
                                        <p:cTn id="13" dur="500" fill="hold"/>
                                        <p:tgtEl>
                                          <p:spTgt spid="101379">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101379">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101379">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10137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4" fill="hold" grpId="0" nodeType="clickEffect">
                                  <p:stCondLst>
                                    <p:cond delay="0"/>
                                  </p:stCondLst>
                                  <p:childTnLst>
                                    <p:set>
                                      <p:cBhvr>
                                        <p:cTn id="20" dur="1" fill="hold">
                                          <p:stCondLst>
                                            <p:cond delay="0"/>
                                          </p:stCondLst>
                                        </p:cTn>
                                        <p:tgtEl>
                                          <p:spTgt spid="101379">
                                            <p:txEl>
                                              <p:pRg st="1" end="1"/>
                                            </p:txEl>
                                          </p:spTgt>
                                        </p:tgtEl>
                                        <p:attrNameLst>
                                          <p:attrName>style.visibility</p:attrName>
                                        </p:attrNameLst>
                                      </p:cBhvr>
                                      <p:to>
                                        <p:strVal val="visible"/>
                                      </p:to>
                                    </p:set>
                                    <p:anim calcmode="lin" valueType="num">
                                      <p:cBhvr>
                                        <p:cTn id="21" dur="500" fill="hold"/>
                                        <p:tgtEl>
                                          <p:spTgt spid="101379">
                                            <p:txEl>
                                              <p:pRg st="1" end="1"/>
                                            </p:txEl>
                                          </p:spTgt>
                                        </p:tgtEl>
                                        <p:attrNameLst>
                                          <p:attrName>ppt_x</p:attrName>
                                        </p:attrNameLst>
                                      </p:cBhvr>
                                      <p:tavLst>
                                        <p:tav tm="0">
                                          <p:val>
                                            <p:strVal val="#ppt_x"/>
                                          </p:val>
                                        </p:tav>
                                        <p:tav tm="100000">
                                          <p:val>
                                            <p:strVal val="#ppt_x"/>
                                          </p:val>
                                        </p:tav>
                                      </p:tavLst>
                                    </p:anim>
                                    <p:anim calcmode="lin" valueType="num">
                                      <p:cBhvr>
                                        <p:cTn id="22" dur="500" fill="hold"/>
                                        <p:tgtEl>
                                          <p:spTgt spid="101379">
                                            <p:txEl>
                                              <p:pRg st="1" end="1"/>
                                            </p:txEl>
                                          </p:spTgt>
                                        </p:tgtEl>
                                        <p:attrNameLst>
                                          <p:attrName>ppt_y</p:attrName>
                                        </p:attrNameLst>
                                      </p:cBhvr>
                                      <p:tavLst>
                                        <p:tav tm="0">
                                          <p:val>
                                            <p:strVal val="#ppt_y+#ppt_h/2"/>
                                          </p:val>
                                        </p:tav>
                                        <p:tav tm="100000">
                                          <p:val>
                                            <p:strVal val="#ppt_y"/>
                                          </p:val>
                                        </p:tav>
                                      </p:tavLst>
                                    </p:anim>
                                    <p:anim calcmode="lin" valueType="num">
                                      <p:cBhvr>
                                        <p:cTn id="23" dur="500" fill="hold"/>
                                        <p:tgtEl>
                                          <p:spTgt spid="101379">
                                            <p:txEl>
                                              <p:pRg st="1" end="1"/>
                                            </p:txEl>
                                          </p:spTgt>
                                        </p:tgtEl>
                                        <p:attrNameLst>
                                          <p:attrName>ppt_w</p:attrName>
                                        </p:attrNameLst>
                                      </p:cBhvr>
                                      <p:tavLst>
                                        <p:tav tm="0">
                                          <p:val>
                                            <p:strVal val="#ppt_w"/>
                                          </p:val>
                                        </p:tav>
                                        <p:tav tm="100000">
                                          <p:val>
                                            <p:strVal val="#ppt_w"/>
                                          </p:val>
                                        </p:tav>
                                      </p:tavLst>
                                    </p:anim>
                                    <p:anim calcmode="lin" valueType="num">
                                      <p:cBhvr>
                                        <p:cTn id="24" dur="500" fill="hold"/>
                                        <p:tgtEl>
                                          <p:spTgt spid="101379">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101379">
                                            <p:txEl>
                                              <p:pRg st="2" end="2"/>
                                            </p:txEl>
                                          </p:spTgt>
                                        </p:tgtEl>
                                        <p:attrNameLst>
                                          <p:attrName>style.visibility</p:attrName>
                                        </p:attrNameLst>
                                      </p:cBhvr>
                                      <p:to>
                                        <p:strVal val="visible"/>
                                      </p:to>
                                    </p:set>
                                    <p:anim calcmode="lin" valueType="num">
                                      <p:cBhvr>
                                        <p:cTn id="29" dur="500" fill="hold"/>
                                        <p:tgtEl>
                                          <p:spTgt spid="101379">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01379">
                                            <p:txEl>
                                              <p:pRg st="2" end="2"/>
                                            </p:txEl>
                                          </p:spTgt>
                                        </p:tgtEl>
                                        <p:attrNameLst>
                                          <p:attrName>ppt_y</p:attrName>
                                        </p:attrNameLst>
                                      </p:cBhvr>
                                      <p:tavLst>
                                        <p:tav tm="0">
                                          <p:val>
                                            <p:strVal val="#ppt_y+#ppt_h/2"/>
                                          </p:val>
                                        </p:tav>
                                        <p:tav tm="100000">
                                          <p:val>
                                            <p:strVal val="#ppt_y"/>
                                          </p:val>
                                        </p:tav>
                                      </p:tavLst>
                                    </p:anim>
                                    <p:anim calcmode="lin" valueType="num">
                                      <p:cBhvr>
                                        <p:cTn id="31" dur="500" fill="hold"/>
                                        <p:tgtEl>
                                          <p:spTgt spid="101379">
                                            <p:txEl>
                                              <p:pRg st="2" end="2"/>
                                            </p:txEl>
                                          </p:spTgt>
                                        </p:tgtEl>
                                        <p:attrNameLst>
                                          <p:attrName>ppt_w</p:attrName>
                                        </p:attrNameLst>
                                      </p:cBhvr>
                                      <p:tavLst>
                                        <p:tav tm="0">
                                          <p:val>
                                            <p:strVal val="#ppt_w"/>
                                          </p:val>
                                        </p:tav>
                                        <p:tav tm="100000">
                                          <p:val>
                                            <p:strVal val="#ppt_w"/>
                                          </p:val>
                                        </p:tav>
                                      </p:tavLst>
                                    </p:anim>
                                    <p:anim calcmode="lin" valueType="num">
                                      <p:cBhvr>
                                        <p:cTn id="32" dur="500" fill="hold"/>
                                        <p:tgtEl>
                                          <p:spTgt spid="10137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4" fill="hold" grpId="0" nodeType="clickEffect">
                                  <p:stCondLst>
                                    <p:cond delay="0"/>
                                  </p:stCondLst>
                                  <p:childTnLst>
                                    <p:set>
                                      <p:cBhvr>
                                        <p:cTn id="36" dur="1" fill="hold">
                                          <p:stCondLst>
                                            <p:cond delay="0"/>
                                          </p:stCondLst>
                                        </p:cTn>
                                        <p:tgtEl>
                                          <p:spTgt spid="101379">
                                            <p:txEl>
                                              <p:pRg st="3" end="3"/>
                                            </p:txEl>
                                          </p:spTgt>
                                        </p:tgtEl>
                                        <p:attrNameLst>
                                          <p:attrName>style.visibility</p:attrName>
                                        </p:attrNameLst>
                                      </p:cBhvr>
                                      <p:to>
                                        <p:strVal val="visible"/>
                                      </p:to>
                                    </p:set>
                                    <p:anim calcmode="lin" valueType="num">
                                      <p:cBhvr>
                                        <p:cTn id="37" dur="500" fill="hold"/>
                                        <p:tgtEl>
                                          <p:spTgt spid="101379">
                                            <p:txEl>
                                              <p:pRg st="3" end="3"/>
                                            </p:txEl>
                                          </p:spTgt>
                                        </p:tgtEl>
                                        <p:attrNameLst>
                                          <p:attrName>ppt_x</p:attrName>
                                        </p:attrNameLst>
                                      </p:cBhvr>
                                      <p:tavLst>
                                        <p:tav tm="0">
                                          <p:val>
                                            <p:strVal val="#ppt_x"/>
                                          </p:val>
                                        </p:tav>
                                        <p:tav tm="100000">
                                          <p:val>
                                            <p:strVal val="#ppt_x"/>
                                          </p:val>
                                        </p:tav>
                                      </p:tavLst>
                                    </p:anim>
                                    <p:anim calcmode="lin" valueType="num">
                                      <p:cBhvr>
                                        <p:cTn id="38" dur="500" fill="hold"/>
                                        <p:tgtEl>
                                          <p:spTgt spid="101379">
                                            <p:txEl>
                                              <p:pRg st="3" end="3"/>
                                            </p:txEl>
                                          </p:spTgt>
                                        </p:tgtEl>
                                        <p:attrNameLst>
                                          <p:attrName>ppt_y</p:attrName>
                                        </p:attrNameLst>
                                      </p:cBhvr>
                                      <p:tavLst>
                                        <p:tav tm="0">
                                          <p:val>
                                            <p:strVal val="#ppt_y+#ppt_h/2"/>
                                          </p:val>
                                        </p:tav>
                                        <p:tav tm="100000">
                                          <p:val>
                                            <p:strVal val="#ppt_y"/>
                                          </p:val>
                                        </p:tav>
                                      </p:tavLst>
                                    </p:anim>
                                    <p:anim calcmode="lin" valueType="num">
                                      <p:cBhvr>
                                        <p:cTn id="39" dur="500" fill="hold"/>
                                        <p:tgtEl>
                                          <p:spTgt spid="101379">
                                            <p:txEl>
                                              <p:pRg st="3" end="3"/>
                                            </p:txEl>
                                          </p:spTgt>
                                        </p:tgtEl>
                                        <p:attrNameLst>
                                          <p:attrName>ppt_w</p:attrName>
                                        </p:attrNameLst>
                                      </p:cBhvr>
                                      <p:tavLst>
                                        <p:tav tm="0">
                                          <p:val>
                                            <p:strVal val="#ppt_w"/>
                                          </p:val>
                                        </p:tav>
                                        <p:tav tm="100000">
                                          <p:val>
                                            <p:strVal val="#ppt_w"/>
                                          </p:val>
                                        </p:tav>
                                      </p:tavLst>
                                    </p:anim>
                                    <p:anim calcmode="lin" valueType="num">
                                      <p:cBhvr>
                                        <p:cTn id="40" dur="500" fill="hold"/>
                                        <p:tgtEl>
                                          <p:spTgt spid="101379">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4" fill="hold" grpId="0" nodeType="clickEffect">
                                  <p:stCondLst>
                                    <p:cond delay="0"/>
                                  </p:stCondLst>
                                  <p:childTnLst>
                                    <p:set>
                                      <p:cBhvr>
                                        <p:cTn id="44" dur="1" fill="hold">
                                          <p:stCondLst>
                                            <p:cond delay="0"/>
                                          </p:stCondLst>
                                        </p:cTn>
                                        <p:tgtEl>
                                          <p:spTgt spid="101379">
                                            <p:txEl>
                                              <p:pRg st="4" end="4"/>
                                            </p:txEl>
                                          </p:spTgt>
                                        </p:tgtEl>
                                        <p:attrNameLst>
                                          <p:attrName>style.visibility</p:attrName>
                                        </p:attrNameLst>
                                      </p:cBhvr>
                                      <p:to>
                                        <p:strVal val="visible"/>
                                      </p:to>
                                    </p:set>
                                    <p:anim calcmode="lin" valueType="num">
                                      <p:cBhvr>
                                        <p:cTn id="45" dur="500" fill="hold"/>
                                        <p:tgtEl>
                                          <p:spTgt spid="101379">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101379">
                                            <p:txEl>
                                              <p:pRg st="4" end="4"/>
                                            </p:txEl>
                                          </p:spTgt>
                                        </p:tgtEl>
                                        <p:attrNameLst>
                                          <p:attrName>ppt_y</p:attrName>
                                        </p:attrNameLst>
                                      </p:cBhvr>
                                      <p:tavLst>
                                        <p:tav tm="0">
                                          <p:val>
                                            <p:strVal val="#ppt_y+#ppt_h/2"/>
                                          </p:val>
                                        </p:tav>
                                        <p:tav tm="100000">
                                          <p:val>
                                            <p:strVal val="#ppt_y"/>
                                          </p:val>
                                        </p:tav>
                                      </p:tavLst>
                                    </p:anim>
                                    <p:anim calcmode="lin" valueType="num">
                                      <p:cBhvr>
                                        <p:cTn id="47" dur="500" fill="hold"/>
                                        <p:tgtEl>
                                          <p:spTgt spid="101379">
                                            <p:txEl>
                                              <p:pRg st="4" end="4"/>
                                            </p:txEl>
                                          </p:spTgt>
                                        </p:tgtEl>
                                        <p:attrNameLst>
                                          <p:attrName>ppt_w</p:attrName>
                                        </p:attrNameLst>
                                      </p:cBhvr>
                                      <p:tavLst>
                                        <p:tav tm="0">
                                          <p:val>
                                            <p:strVal val="#ppt_w"/>
                                          </p:val>
                                        </p:tav>
                                        <p:tav tm="100000">
                                          <p:val>
                                            <p:strVal val="#ppt_w"/>
                                          </p:val>
                                        </p:tav>
                                      </p:tavLst>
                                    </p:anim>
                                    <p:anim calcmode="lin" valueType="num">
                                      <p:cBhvr>
                                        <p:cTn id="48" dur="500" fill="hold"/>
                                        <p:tgtEl>
                                          <p:spTgt spid="101379">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4" fill="hold" grpId="0" nodeType="clickEffect">
                                  <p:stCondLst>
                                    <p:cond delay="0"/>
                                  </p:stCondLst>
                                  <p:childTnLst>
                                    <p:set>
                                      <p:cBhvr>
                                        <p:cTn id="52" dur="1" fill="hold">
                                          <p:stCondLst>
                                            <p:cond delay="0"/>
                                          </p:stCondLst>
                                        </p:cTn>
                                        <p:tgtEl>
                                          <p:spTgt spid="101379">
                                            <p:txEl>
                                              <p:pRg st="5" end="5"/>
                                            </p:txEl>
                                          </p:spTgt>
                                        </p:tgtEl>
                                        <p:attrNameLst>
                                          <p:attrName>style.visibility</p:attrName>
                                        </p:attrNameLst>
                                      </p:cBhvr>
                                      <p:to>
                                        <p:strVal val="visible"/>
                                      </p:to>
                                    </p:set>
                                    <p:anim calcmode="lin" valueType="num">
                                      <p:cBhvr>
                                        <p:cTn id="53" dur="500" fill="hold"/>
                                        <p:tgtEl>
                                          <p:spTgt spid="101379">
                                            <p:txEl>
                                              <p:pRg st="5" end="5"/>
                                            </p:txEl>
                                          </p:spTgt>
                                        </p:tgtEl>
                                        <p:attrNameLst>
                                          <p:attrName>ppt_x</p:attrName>
                                        </p:attrNameLst>
                                      </p:cBhvr>
                                      <p:tavLst>
                                        <p:tav tm="0">
                                          <p:val>
                                            <p:strVal val="#ppt_x"/>
                                          </p:val>
                                        </p:tav>
                                        <p:tav tm="100000">
                                          <p:val>
                                            <p:strVal val="#ppt_x"/>
                                          </p:val>
                                        </p:tav>
                                      </p:tavLst>
                                    </p:anim>
                                    <p:anim calcmode="lin" valueType="num">
                                      <p:cBhvr>
                                        <p:cTn id="54" dur="500" fill="hold"/>
                                        <p:tgtEl>
                                          <p:spTgt spid="101379">
                                            <p:txEl>
                                              <p:pRg st="5" end="5"/>
                                            </p:txEl>
                                          </p:spTgt>
                                        </p:tgtEl>
                                        <p:attrNameLst>
                                          <p:attrName>ppt_y</p:attrName>
                                        </p:attrNameLst>
                                      </p:cBhvr>
                                      <p:tavLst>
                                        <p:tav tm="0">
                                          <p:val>
                                            <p:strVal val="#ppt_y+#ppt_h/2"/>
                                          </p:val>
                                        </p:tav>
                                        <p:tav tm="100000">
                                          <p:val>
                                            <p:strVal val="#ppt_y"/>
                                          </p:val>
                                        </p:tav>
                                      </p:tavLst>
                                    </p:anim>
                                    <p:anim calcmode="lin" valueType="num">
                                      <p:cBhvr>
                                        <p:cTn id="55" dur="500" fill="hold"/>
                                        <p:tgtEl>
                                          <p:spTgt spid="101379">
                                            <p:txEl>
                                              <p:pRg st="5" end="5"/>
                                            </p:txEl>
                                          </p:spTgt>
                                        </p:tgtEl>
                                        <p:attrNameLst>
                                          <p:attrName>ppt_w</p:attrName>
                                        </p:attrNameLst>
                                      </p:cBhvr>
                                      <p:tavLst>
                                        <p:tav tm="0">
                                          <p:val>
                                            <p:strVal val="#ppt_w"/>
                                          </p:val>
                                        </p:tav>
                                        <p:tav tm="100000">
                                          <p:val>
                                            <p:strVal val="#ppt_w"/>
                                          </p:val>
                                        </p:tav>
                                      </p:tavLst>
                                    </p:anim>
                                    <p:anim calcmode="lin" valueType="num">
                                      <p:cBhvr>
                                        <p:cTn id="56" dur="500" fill="hold"/>
                                        <p:tgtEl>
                                          <p:spTgt spid="101379">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7" presetClass="entr" presetSubtype="4" fill="hold" grpId="0" nodeType="clickEffect">
                                  <p:stCondLst>
                                    <p:cond delay="0"/>
                                  </p:stCondLst>
                                  <p:childTnLst>
                                    <p:set>
                                      <p:cBhvr>
                                        <p:cTn id="60" dur="1" fill="hold">
                                          <p:stCondLst>
                                            <p:cond delay="0"/>
                                          </p:stCondLst>
                                        </p:cTn>
                                        <p:tgtEl>
                                          <p:spTgt spid="101379">
                                            <p:txEl>
                                              <p:pRg st="6" end="6"/>
                                            </p:txEl>
                                          </p:spTgt>
                                        </p:tgtEl>
                                        <p:attrNameLst>
                                          <p:attrName>style.visibility</p:attrName>
                                        </p:attrNameLst>
                                      </p:cBhvr>
                                      <p:to>
                                        <p:strVal val="visible"/>
                                      </p:to>
                                    </p:set>
                                    <p:anim calcmode="lin" valueType="num">
                                      <p:cBhvr>
                                        <p:cTn id="61" dur="500" fill="hold"/>
                                        <p:tgtEl>
                                          <p:spTgt spid="101379">
                                            <p:txEl>
                                              <p:pRg st="6" end="6"/>
                                            </p:txEl>
                                          </p:spTgt>
                                        </p:tgtEl>
                                        <p:attrNameLst>
                                          <p:attrName>ppt_x</p:attrName>
                                        </p:attrNameLst>
                                      </p:cBhvr>
                                      <p:tavLst>
                                        <p:tav tm="0">
                                          <p:val>
                                            <p:strVal val="#ppt_x"/>
                                          </p:val>
                                        </p:tav>
                                        <p:tav tm="100000">
                                          <p:val>
                                            <p:strVal val="#ppt_x"/>
                                          </p:val>
                                        </p:tav>
                                      </p:tavLst>
                                    </p:anim>
                                    <p:anim calcmode="lin" valueType="num">
                                      <p:cBhvr>
                                        <p:cTn id="62" dur="500" fill="hold"/>
                                        <p:tgtEl>
                                          <p:spTgt spid="101379">
                                            <p:txEl>
                                              <p:pRg st="6" end="6"/>
                                            </p:txEl>
                                          </p:spTgt>
                                        </p:tgtEl>
                                        <p:attrNameLst>
                                          <p:attrName>ppt_y</p:attrName>
                                        </p:attrNameLst>
                                      </p:cBhvr>
                                      <p:tavLst>
                                        <p:tav tm="0">
                                          <p:val>
                                            <p:strVal val="#ppt_y+#ppt_h/2"/>
                                          </p:val>
                                        </p:tav>
                                        <p:tav tm="100000">
                                          <p:val>
                                            <p:strVal val="#ppt_y"/>
                                          </p:val>
                                        </p:tav>
                                      </p:tavLst>
                                    </p:anim>
                                    <p:anim calcmode="lin" valueType="num">
                                      <p:cBhvr>
                                        <p:cTn id="63" dur="500" fill="hold"/>
                                        <p:tgtEl>
                                          <p:spTgt spid="101379">
                                            <p:txEl>
                                              <p:pRg st="6" end="6"/>
                                            </p:txEl>
                                          </p:spTgt>
                                        </p:tgtEl>
                                        <p:attrNameLst>
                                          <p:attrName>ppt_w</p:attrName>
                                        </p:attrNameLst>
                                      </p:cBhvr>
                                      <p:tavLst>
                                        <p:tav tm="0">
                                          <p:val>
                                            <p:strVal val="#ppt_w"/>
                                          </p:val>
                                        </p:tav>
                                        <p:tav tm="100000">
                                          <p:val>
                                            <p:strVal val="#ppt_w"/>
                                          </p:val>
                                        </p:tav>
                                      </p:tavLst>
                                    </p:anim>
                                    <p:anim calcmode="lin" valueType="num">
                                      <p:cBhvr>
                                        <p:cTn id="64" dur="500" fill="hold"/>
                                        <p:tgtEl>
                                          <p:spTgt spid="101379">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7" presetClass="entr" presetSubtype="4" fill="hold" grpId="0" nodeType="clickEffect">
                                  <p:stCondLst>
                                    <p:cond delay="0"/>
                                  </p:stCondLst>
                                  <p:childTnLst>
                                    <p:set>
                                      <p:cBhvr>
                                        <p:cTn id="68" dur="1" fill="hold">
                                          <p:stCondLst>
                                            <p:cond delay="0"/>
                                          </p:stCondLst>
                                        </p:cTn>
                                        <p:tgtEl>
                                          <p:spTgt spid="101379">
                                            <p:txEl>
                                              <p:pRg st="7" end="7"/>
                                            </p:txEl>
                                          </p:spTgt>
                                        </p:tgtEl>
                                        <p:attrNameLst>
                                          <p:attrName>style.visibility</p:attrName>
                                        </p:attrNameLst>
                                      </p:cBhvr>
                                      <p:to>
                                        <p:strVal val="visible"/>
                                      </p:to>
                                    </p:set>
                                    <p:anim calcmode="lin" valueType="num">
                                      <p:cBhvr>
                                        <p:cTn id="69" dur="500" fill="hold"/>
                                        <p:tgtEl>
                                          <p:spTgt spid="101379">
                                            <p:txEl>
                                              <p:pRg st="7" end="7"/>
                                            </p:txEl>
                                          </p:spTgt>
                                        </p:tgtEl>
                                        <p:attrNameLst>
                                          <p:attrName>ppt_x</p:attrName>
                                        </p:attrNameLst>
                                      </p:cBhvr>
                                      <p:tavLst>
                                        <p:tav tm="0">
                                          <p:val>
                                            <p:strVal val="#ppt_x"/>
                                          </p:val>
                                        </p:tav>
                                        <p:tav tm="100000">
                                          <p:val>
                                            <p:strVal val="#ppt_x"/>
                                          </p:val>
                                        </p:tav>
                                      </p:tavLst>
                                    </p:anim>
                                    <p:anim calcmode="lin" valueType="num">
                                      <p:cBhvr>
                                        <p:cTn id="70" dur="500" fill="hold"/>
                                        <p:tgtEl>
                                          <p:spTgt spid="101379">
                                            <p:txEl>
                                              <p:pRg st="7" end="7"/>
                                            </p:txEl>
                                          </p:spTgt>
                                        </p:tgtEl>
                                        <p:attrNameLst>
                                          <p:attrName>ppt_y</p:attrName>
                                        </p:attrNameLst>
                                      </p:cBhvr>
                                      <p:tavLst>
                                        <p:tav tm="0">
                                          <p:val>
                                            <p:strVal val="#ppt_y+#ppt_h/2"/>
                                          </p:val>
                                        </p:tav>
                                        <p:tav tm="100000">
                                          <p:val>
                                            <p:strVal val="#ppt_y"/>
                                          </p:val>
                                        </p:tav>
                                      </p:tavLst>
                                    </p:anim>
                                    <p:anim calcmode="lin" valueType="num">
                                      <p:cBhvr>
                                        <p:cTn id="71" dur="500" fill="hold"/>
                                        <p:tgtEl>
                                          <p:spTgt spid="101379">
                                            <p:txEl>
                                              <p:pRg st="7" end="7"/>
                                            </p:txEl>
                                          </p:spTgt>
                                        </p:tgtEl>
                                        <p:attrNameLst>
                                          <p:attrName>ppt_w</p:attrName>
                                        </p:attrNameLst>
                                      </p:cBhvr>
                                      <p:tavLst>
                                        <p:tav tm="0">
                                          <p:val>
                                            <p:strVal val="#ppt_w"/>
                                          </p:val>
                                        </p:tav>
                                        <p:tav tm="100000">
                                          <p:val>
                                            <p:strVal val="#ppt_w"/>
                                          </p:val>
                                        </p:tav>
                                      </p:tavLst>
                                    </p:anim>
                                    <p:anim calcmode="lin" valueType="num">
                                      <p:cBhvr>
                                        <p:cTn id="72" dur="500" fill="hold"/>
                                        <p:tgtEl>
                                          <p:spTgt spid="101379">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17" presetClass="entr" presetSubtype="4" fill="hold" grpId="0" nodeType="clickEffect">
                                  <p:stCondLst>
                                    <p:cond delay="0"/>
                                  </p:stCondLst>
                                  <p:childTnLst>
                                    <p:set>
                                      <p:cBhvr>
                                        <p:cTn id="76" dur="1" fill="hold">
                                          <p:stCondLst>
                                            <p:cond delay="0"/>
                                          </p:stCondLst>
                                        </p:cTn>
                                        <p:tgtEl>
                                          <p:spTgt spid="101379">
                                            <p:txEl>
                                              <p:pRg st="8" end="8"/>
                                            </p:txEl>
                                          </p:spTgt>
                                        </p:tgtEl>
                                        <p:attrNameLst>
                                          <p:attrName>style.visibility</p:attrName>
                                        </p:attrNameLst>
                                      </p:cBhvr>
                                      <p:to>
                                        <p:strVal val="visible"/>
                                      </p:to>
                                    </p:set>
                                    <p:anim calcmode="lin" valueType="num">
                                      <p:cBhvr>
                                        <p:cTn id="77" dur="500" fill="hold"/>
                                        <p:tgtEl>
                                          <p:spTgt spid="101379">
                                            <p:txEl>
                                              <p:pRg st="8" end="8"/>
                                            </p:txEl>
                                          </p:spTgt>
                                        </p:tgtEl>
                                        <p:attrNameLst>
                                          <p:attrName>ppt_x</p:attrName>
                                        </p:attrNameLst>
                                      </p:cBhvr>
                                      <p:tavLst>
                                        <p:tav tm="0">
                                          <p:val>
                                            <p:strVal val="#ppt_x"/>
                                          </p:val>
                                        </p:tav>
                                        <p:tav tm="100000">
                                          <p:val>
                                            <p:strVal val="#ppt_x"/>
                                          </p:val>
                                        </p:tav>
                                      </p:tavLst>
                                    </p:anim>
                                    <p:anim calcmode="lin" valueType="num">
                                      <p:cBhvr>
                                        <p:cTn id="78" dur="500" fill="hold"/>
                                        <p:tgtEl>
                                          <p:spTgt spid="101379">
                                            <p:txEl>
                                              <p:pRg st="8" end="8"/>
                                            </p:txEl>
                                          </p:spTgt>
                                        </p:tgtEl>
                                        <p:attrNameLst>
                                          <p:attrName>ppt_y</p:attrName>
                                        </p:attrNameLst>
                                      </p:cBhvr>
                                      <p:tavLst>
                                        <p:tav tm="0">
                                          <p:val>
                                            <p:strVal val="#ppt_y+#ppt_h/2"/>
                                          </p:val>
                                        </p:tav>
                                        <p:tav tm="100000">
                                          <p:val>
                                            <p:strVal val="#ppt_y"/>
                                          </p:val>
                                        </p:tav>
                                      </p:tavLst>
                                    </p:anim>
                                    <p:anim calcmode="lin" valueType="num">
                                      <p:cBhvr>
                                        <p:cTn id="79" dur="500" fill="hold"/>
                                        <p:tgtEl>
                                          <p:spTgt spid="101379">
                                            <p:txEl>
                                              <p:pRg st="8" end="8"/>
                                            </p:txEl>
                                          </p:spTgt>
                                        </p:tgtEl>
                                        <p:attrNameLst>
                                          <p:attrName>ppt_w</p:attrName>
                                        </p:attrNameLst>
                                      </p:cBhvr>
                                      <p:tavLst>
                                        <p:tav tm="0">
                                          <p:val>
                                            <p:strVal val="#ppt_w"/>
                                          </p:val>
                                        </p:tav>
                                        <p:tav tm="100000">
                                          <p:val>
                                            <p:strVal val="#ppt_w"/>
                                          </p:val>
                                        </p:tav>
                                      </p:tavLst>
                                    </p:anim>
                                    <p:anim calcmode="lin" valueType="num">
                                      <p:cBhvr>
                                        <p:cTn id="80" dur="500" fill="hold"/>
                                        <p:tgtEl>
                                          <p:spTgt spid="101379">
                                            <p:txEl>
                                              <p:pRg st="8" end="8"/>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autoUpdateAnimBg="0"/>
      <p:bldP spid="10137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152B9A67-D159-469A-0F80-205BA2B6264C}"/>
              </a:ext>
            </a:extLst>
          </p:cNvPr>
          <p:cNvSpPr>
            <a:spLocks noGrp="1" noChangeArrowheads="1"/>
          </p:cNvSpPr>
          <p:nvPr>
            <p:ph type="title"/>
          </p:nvPr>
        </p:nvSpPr>
        <p:spPr>
          <a:xfrm>
            <a:off x="1331913" y="0"/>
            <a:ext cx="7632700" cy="1123950"/>
          </a:xfrm>
        </p:spPr>
        <p:txBody>
          <a:bodyPr/>
          <a:lstStyle/>
          <a:p>
            <a:pPr eaLnBrk="1" hangingPunct="1">
              <a:defRPr/>
            </a:pPr>
            <a:r>
              <a:rPr lang="ar-SA" altLang="tr-TR">
                <a:solidFill>
                  <a:srgbClr val="FFFF00"/>
                </a:solidFill>
                <a:latin typeface="Times New Roman" panose="02020603050405020304" pitchFamily="18" charset="0"/>
                <a:cs typeface="Times New Roman" panose="02020603050405020304" pitchFamily="18" charset="0"/>
              </a:rPr>
              <a:t>الشوائب </a:t>
            </a:r>
            <a:r>
              <a:rPr lang="en-US" altLang="tr-TR">
                <a:solidFill>
                  <a:srgbClr val="FFFF00"/>
                </a:solidFill>
                <a:latin typeface="Times New Roman" panose="02020603050405020304" pitchFamily="18" charset="0"/>
                <a:cs typeface="Times New Roman" panose="02020603050405020304" pitchFamily="18" charset="0"/>
              </a:rPr>
              <a:t>Defects</a:t>
            </a:r>
            <a:r>
              <a:rPr lang="ar-SA" altLang="tr-TR">
                <a:solidFill>
                  <a:srgbClr val="FFFF00"/>
                </a:solidFill>
                <a:latin typeface="Times New Roman" panose="02020603050405020304" pitchFamily="18" charset="0"/>
                <a:cs typeface="Times New Roman" panose="02020603050405020304" pitchFamily="18" charset="0"/>
              </a:rPr>
              <a:t> :</a:t>
            </a:r>
            <a:r>
              <a:rPr lang="ar-SA" altLang="tr-TR">
                <a:solidFill>
                  <a:srgbClr val="FFFF00"/>
                </a:solidFill>
              </a:rPr>
              <a:t>		</a:t>
            </a:r>
            <a:r>
              <a:rPr lang="ar-SA" altLang="tr-TR" sz="4000"/>
              <a:t>			</a:t>
            </a:r>
            <a:endParaRPr lang="tr-TR" altLang="tr-TR" sz="4000"/>
          </a:p>
        </p:txBody>
      </p:sp>
      <p:sp>
        <p:nvSpPr>
          <p:cNvPr id="102403" name="Rectangle 3">
            <a:extLst>
              <a:ext uri="{FF2B5EF4-FFF2-40B4-BE49-F238E27FC236}">
                <a16:creationId xmlns:a16="http://schemas.microsoft.com/office/drawing/2014/main" id="{59AA889C-AB85-F546-3B3C-41FE2F738EFD}"/>
              </a:ext>
            </a:extLst>
          </p:cNvPr>
          <p:cNvSpPr>
            <a:spLocks noGrp="1" noChangeArrowheads="1"/>
          </p:cNvSpPr>
          <p:nvPr>
            <p:ph type="body" idx="1"/>
          </p:nvPr>
        </p:nvSpPr>
        <p:spPr>
          <a:xfrm>
            <a:off x="0" y="981075"/>
            <a:ext cx="9144000" cy="5688013"/>
          </a:xfrm>
        </p:spPr>
        <p:txBody>
          <a:bodyPr/>
          <a:lstStyle/>
          <a:p>
            <a:pPr marL="609600" indent="-609600" eaLnBrk="1" hangingPunct="1">
              <a:defRPr/>
            </a:pPr>
            <a:r>
              <a:rPr lang="en-US" altLang="tr-TR" sz="4000"/>
              <a:t>Grain dockage</a:t>
            </a:r>
            <a:r>
              <a:rPr lang="ar-SA" altLang="tr-TR"/>
              <a:t> </a:t>
            </a:r>
            <a:r>
              <a:rPr lang="ar-SA" altLang="tr-TR" sz="4000">
                <a:latin typeface="Times New Roman" panose="02020603050405020304" pitchFamily="18" charset="0"/>
                <a:cs typeface="Times New Roman" panose="02020603050405020304" pitchFamily="18" charset="0"/>
              </a:rPr>
              <a:t>وتضم:</a:t>
            </a:r>
          </a:p>
          <a:p>
            <a:pPr marL="609600" indent="-609600" eaLnBrk="1" hangingPunct="1">
              <a:defRPr/>
            </a:pPr>
            <a:r>
              <a:rPr lang="ar-SA" altLang="tr-TR">
                <a:latin typeface="Times New Roman" panose="02020603050405020304" pitchFamily="18" charset="0"/>
                <a:cs typeface="Times New Roman" panose="02020603050405020304" pitchFamily="18" charset="0"/>
              </a:rPr>
              <a:t>الحبات المكسورة </a:t>
            </a:r>
            <a:r>
              <a:rPr lang="en-US" altLang="tr-TR">
                <a:latin typeface="Times New Roman" panose="02020603050405020304" pitchFamily="18" charset="0"/>
                <a:cs typeface="Times New Roman" panose="02020603050405020304" pitchFamily="18" charset="0"/>
              </a:rPr>
              <a:t>Broken grains</a:t>
            </a:r>
            <a:endParaRPr lang="ar-SA" altLang="tr-TR">
              <a:latin typeface="Times New Roman" panose="02020603050405020304" pitchFamily="18" charset="0"/>
              <a:cs typeface="Times New Roman" panose="02020603050405020304" pitchFamily="18" charset="0"/>
            </a:endParaRPr>
          </a:p>
          <a:p>
            <a:pPr marL="609600" indent="-609600" eaLnBrk="1" hangingPunct="1">
              <a:defRPr/>
            </a:pPr>
            <a:r>
              <a:rPr lang="ar-SA" altLang="tr-TR">
                <a:latin typeface="Times New Roman" panose="02020603050405020304" pitchFamily="18" charset="0"/>
                <a:cs typeface="Times New Roman" panose="02020603050405020304" pitchFamily="18" charset="0"/>
              </a:rPr>
              <a:t>الحبات الضامرة </a:t>
            </a:r>
            <a:r>
              <a:rPr lang="en-US" altLang="tr-TR">
                <a:latin typeface="Times New Roman" panose="02020603050405020304" pitchFamily="18" charset="0"/>
                <a:cs typeface="Times New Roman" panose="02020603050405020304" pitchFamily="18" charset="0"/>
              </a:rPr>
              <a:t>Shriveled grains</a:t>
            </a:r>
            <a:endParaRPr lang="ar-SA" altLang="tr-TR">
              <a:latin typeface="Times New Roman" panose="02020603050405020304" pitchFamily="18" charset="0"/>
              <a:cs typeface="Times New Roman" panose="02020603050405020304" pitchFamily="18" charset="0"/>
            </a:endParaRPr>
          </a:p>
          <a:p>
            <a:pPr marL="609600" indent="-609600" eaLnBrk="1" hangingPunct="1">
              <a:defRPr/>
            </a:pPr>
            <a:r>
              <a:rPr lang="ar-SA" altLang="tr-TR">
                <a:latin typeface="Times New Roman" panose="02020603050405020304" pitchFamily="18" charset="0"/>
                <a:cs typeface="Times New Roman" panose="02020603050405020304" pitchFamily="18" charset="0"/>
              </a:rPr>
              <a:t>الحبوب الأخرى أو أصناف أخرى</a:t>
            </a:r>
          </a:p>
          <a:p>
            <a:pPr marL="609600" indent="-609600" eaLnBrk="1" hangingPunct="1">
              <a:defRPr/>
            </a:pPr>
            <a:r>
              <a:rPr lang="ar-SA" altLang="tr-TR">
                <a:latin typeface="Times New Roman" panose="02020603050405020304" pitchFamily="18" charset="0"/>
                <a:cs typeface="Times New Roman" panose="02020603050405020304" pitchFamily="18" charset="0"/>
              </a:rPr>
              <a:t>الحبات المنبتة </a:t>
            </a:r>
            <a:r>
              <a:rPr lang="en-US" altLang="tr-TR">
                <a:latin typeface="Times New Roman" panose="02020603050405020304" pitchFamily="18" charset="0"/>
                <a:cs typeface="Times New Roman" panose="02020603050405020304" pitchFamily="18" charset="0"/>
              </a:rPr>
              <a:t>Sprouted grains </a:t>
            </a:r>
            <a:endParaRPr lang="ar-SA" altLang="tr-TR">
              <a:latin typeface="Times New Roman" panose="02020603050405020304" pitchFamily="18" charset="0"/>
              <a:cs typeface="Times New Roman" panose="02020603050405020304" pitchFamily="18" charset="0"/>
            </a:endParaRPr>
          </a:p>
          <a:p>
            <a:pPr marL="609600" indent="-609600" eaLnBrk="1" hangingPunct="1">
              <a:defRPr/>
            </a:pPr>
            <a:r>
              <a:rPr lang="ar-SA" altLang="tr-TR">
                <a:latin typeface="Times New Roman" panose="02020603050405020304" pitchFamily="18" charset="0"/>
                <a:cs typeface="Times New Roman" panose="02020603050405020304" pitchFamily="18" charset="0"/>
              </a:rPr>
              <a:t>الحبات المنخورة </a:t>
            </a:r>
            <a:r>
              <a:rPr lang="en-US" altLang="tr-TR">
                <a:latin typeface="Times New Roman" panose="02020603050405020304" pitchFamily="18" charset="0"/>
                <a:cs typeface="Times New Roman" panose="02020603050405020304" pitchFamily="18" charset="0"/>
              </a:rPr>
              <a:t>Insect damaged grains</a:t>
            </a:r>
            <a:endParaRPr lang="ar-SA" altLang="tr-TR">
              <a:latin typeface="Times New Roman" panose="02020603050405020304" pitchFamily="18" charset="0"/>
              <a:cs typeface="Times New Roman" panose="02020603050405020304" pitchFamily="18" charset="0"/>
            </a:endParaRPr>
          </a:p>
          <a:p>
            <a:pPr marL="609600" indent="-609600" eaLnBrk="1" hangingPunct="1">
              <a:defRPr/>
            </a:pPr>
            <a:r>
              <a:rPr lang="ar-SA" altLang="tr-TR">
                <a:latin typeface="Times New Roman" panose="02020603050405020304" pitchFamily="18" charset="0"/>
                <a:cs typeface="Times New Roman" panose="02020603050405020304" pitchFamily="18" charset="0"/>
              </a:rPr>
              <a:t>الحبات المتضررة بالصقيع </a:t>
            </a:r>
            <a:r>
              <a:rPr lang="en-US" altLang="tr-TR">
                <a:latin typeface="Times New Roman" panose="02020603050405020304" pitchFamily="18" charset="0"/>
                <a:cs typeface="Times New Roman" panose="02020603050405020304" pitchFamily="18" charset="0"/>
              </a:rPr>
              <a:t>Frost damaged grains</a:t>
            </a:r>
            <a:endParaRPr lang="ar-SA" altLang="tr-TR">
              <a:latin typeface="Times New Roman" panose="02020603050405020304" pitchFamily="18" charset="0"/>
              <a:cs typeface="Times New Roman" panose="02020603050405020304" pitchFamily="18" charset="0"/>
            </a:endParaRPr>
          </a:p>
          <a:p>
            <a:pPr marL="609600" indent="-609600" eaLnBrk="1" hangingPunct="1">
              <a:defRPr/>
            </a:pPr>
            <a:r>
              <a:rPr lang="ar-SA" altLang="tr-TR">
                <a:latin typeface="Times New Roman" panose="02020603050405020304" pitchFamily="18" charset="0"/>
                <a:cs typeface="Times New Roman" panose="02020603050405020304" pitchFamily="18" charset="0"/>
              </a:rPr>
              <a:t>الحبات ذات الجنين الملون </a:t>
            </a:r>
            <a:r>
              <a:rPr lang="en-US" altLang="tr-TR">
                <a:latin typeface="Times New Roman" panose="02020603050405020304" pitchFamily="18" charset="0"/>
                <a:cs typeface="Times New Roman" panose="02020603050405020304" pitchFamily="18" charset="0"/>
              </a:rPr>
              <a:t>Grain with discoloured germs</a:t>
            </a: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102402"/>
                                        </p:tgtEl>
                                        <p:attrNameLst>
                                          <p:attrName>style.visibility</p:attrName>
                                        </p:attrNameLst>
                                      </p:cBhvr>
                                      <p:to>
                                        <p:strVal val="visible"/>
                                      </p:to>
                                    </p:set>
                                    <p:anim calcmode="lin" valueType="num">
                                      <p:cBhvr additive="base">
                                        <p:cTn id="7" dur="500" fill="hold"/>
                                        <p:tgtEl>
                                          <p:spTgt spid="102402"/>
                                        </p:tgtEl>
                                        <p:attrNameLst>
                                          <p:attrName>ppt_x</p:attrName>
                                        </p:attrNameLst>
                                      </p:cBhvr>
                                      <p:tavLst>
                                        <p:tav tm="0">
                                          <p:val>
                                            <p:strVal val="0-#ppt_w/2"/>
                                          </p:val>
                                        </p:tav>
                                        <p:tav tm="100000">
                                          <p:val>
                                            <p:strVal val="#ppt_x"/>
                                          </p:val>
                                        </p:tav>
                                      </p:tavLst>
                                    </p:anim>
                                    <p:anim calcmode="lin" valueType="num">
                                      <p:cBhvr additive="base">
                                        <p:cTn id="8" dur="500" fill="hold"/>
                                        <p:tgtEl>
                                          <p:spTgt spid="10240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102403">
                                            <p:txEl>
                                              <p:pRg st="0" end="0"/>
                                            </p:txEl>
                                          </p:spTgt>
                                        </p:tgtEl>
                                        <p:attrNameLst>
                                          <p:attrName>style.visibility</p:attrName>
                                        </p:attrNameLst>
                                      </p:cBhvr>
                                      <p:to>
                                        <p:strVal val="visible"/>
                                      </p:to>
                                    </p:set>
                                    <p:anim calcmode="lin" valueType="num">
                                      <p:cBhvr>
                                        <p:cTn id="13"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102403">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102403">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10240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4" fill="hold" grpId="0" nodeType="clickEffect">
                                  <p:stCondLst>
                                    <p:cond delay="0"/>
                                  </p:stCondLst>
                                  <p:childTnLst>
                                    <p:set>
                                      <p:cBhvr>
                                        <p:cTn id="20" dur="1" fill="hold">
                                          <p:stCondLst>
                                            <p:cond delay="0"/>
                                          </p:stCondLst>
                                        </p:cTn>
                                        <p:tgtEl>
                                          <p:spTgt spid="102403">
                                            <p:txEl>
                                              <p:pRg st="1" end="1"/>
                                            </p:txEl>
                                          </p:spTgt>
                                        </p:tgtEl>
                                        <p:attrNameLst>
                                          <p:attrName>style.visibility</p:attrName>
                                        </p:attrNameLst>
                                      </p:cBhvr>
                                      <p:to>
                                        <p:strVal val="visible"/>
                                      </p:to>
                                    </p:set>
                                    <p:anim calcmode="lin" valueType="num">
                                      <p:cBhvr>
                                        <p:cTn id="21" dur="500" fill="hold"/>
                                        <p:tgtEl>
                                          <p:spTgt spid="102403">
                                            <p:txEl>
                                              <p:pRg st="1" end="1"/>
                                            </p:txEl>
                                          </p:spTgt>
                                        </p:tgtEl>
                                        <p:attrNameLst>
                                          <p:attrName>ppt_x</p:attrName>
                                        </p:attrNameLst>
                                      </p:cBhvr>
                                      <p:tavLst>
                                        <p:tav tm="0">
                                          <p:val>
                                            <p:strVal val="#ppt_x"/>
                                          </p:val>
                                        </p:tav>
                                        <p:tav tm="100000">
                                          <p:val>
                                            <p:strVal val="#ppt_x"/>
                                          </p:val>
                                        </p:tav>
                                      </p:tavLst>
                                    </p:anim>
                                    <p:anim calcmode="lin" valueType="num">
                                      <p:cBhvr>
                                        <p:cTn id="22" dur="500" fill="hold"/>
                                        <p:tgtEl>
                                          <p:spTgt spid="102403">
                                            <p:txEl>
                                              <p:pRg st="1" end="1"/>
                                            </p:txEl>
                                          </p:spTgt>
                                        </p:tgtEl>
                                        <p:attrNameLst>
                                          <p:attrName>ppt_y</p:attrName>
                                        </p:attrNameLst>
                                      </p:cBhvr>
                                      <p:tavLst>
                                        <p:tav tm="0">
                                          <p:val>
                                            <p:strVal val="#ppt_y+#ppt_h/2"/>
                                          </p:val>
                                        </p:tav>
                                        <p:tav tm="100000">
                                          <p:val>
                                            <p:strVal val="#ppt_y"/>
                                          </p:val>
                                        </p:tav>
                                      </p:tavLst>
                                    </p:anim>
                                    <p:anim calcmode="lin" valueType="num">
                                      <p:cBhvr>
                                        <p:cTn id="23" dur="500" fill="hold"/>
                                        <p:tgtEl>
                                          <p:spTgt spid="102403">
                                            <p:txEl>
                                              <p:pRg st="1" end="1"/>
                                            </p:txEl>
                                          </p:spTgt>
                                        </p:tgtEl>
                                        <p:attrNameLst>
                                          <p:attrName>ppt_w</p:attrName>
                                        </p:attrNameLst>
                                      </p:cBhvr>
                                      <p:tavLst>
                                        <p:tav tm="0">
                                          <p:val>
                                            <p:strVal val="#ppt_w"/>
                                          </p:val>
                                        </p:tav>
                                        <p:tav tm="100000">
                                          <p:val>
                                            <p:strVal val="#ppt_w"/>
                                          </p:val>
                                        </p:tav>
                                      </p:tavLst>
                                    </p:anim>
                                    <p:anim calcmode="lin" valueType="num">
                                      <p:cBhvr>
                                        <p:cTn id="24" dur="500" fill="hold"/>
                                        <p:tgtEl>
                                          <p:spTgt spid="10240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102403">
                                            <p:txEl>
                                              <p:pRg st="2" end="2"/>
                                            </p:txEl>
                                          </p:spTgt>
                                        </p:tgtEl>
                                        <p:attrNameLst>
                                          <p:attrName>style.visibility</p:attrName>
                                        </p:attrNameLst>
                                      </p:cBhvr>
                                      <p:to>
                                        <p:strVal val="visible"/>
                                      </p:to>
                                    </p:set>
                                    <p:anim calcmode="lin" valueType="num">
                                      <p:cBhvr>
                                        <p:cTn id="29" dur="500" fill="hold"/>
                                        <p:tgtEl>
                                          <p:spTgt spid="102403">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02403">
                                            <p:txEl>
                                              <p:pRg st="2" end="2"/>
                                            </p:txEl>
                                          </p:spTgt>
                                        </p:tgtEl>
                                        <p:attrNameLst>
                                          <p:attrName>ppt_y</p:attrName>
                                        </p:attrNameLst>
                                      </p:cBhvr>
                                      <p:tavLst>
                                        <p:tav tm="0">
                                          <p:val>
                                            <p:strVal val="#ppt_y+#ppt_h/2"/>
                                          </p:val>
                                        </p:tav>
                                        <p:tav tm="100000">
                                          <p:val>
                                            <p:strVal val="#ppt_y"/>
                                          </p:val>
                                        </p:tav>
                                      </p:tavLst>
                                    </p:anim>
                                    <p:anim calcmode="lin" valueType="num">
                                      <p:cBhvr>
                                        <p:cTn id="31" dur="500" fill="hold"/>
                                        <p:tgtEl>
                                          <p:spTgt spid="102403">
                                            <p:txEl>
                                              <p:pRg st="2" end="2"/>
                                            </p:txEl>
                                          </p:spTgt>
                                        </p:tgtEl>
                                        <p:attrNameLst>
                                          <p:attrName>ppt_w</p:attrName>
                                        </p:attrNameLst>
                                      </p:cBhvr>
                                      <p:tavLst>
                                        <p:tav tm="0">
                                          <p:val>
                                            <p:strVal val="#ppt_w"/>
                                          </p:val>
                                        </p:tav>
                                        <p:tav tm="100000">
                                          <p:val>
                                            <p:strVal val="#ppt_w"/>
                                          </p:val>
                                        </p:tav>
                                      </p:tavLst>
                                    </p:anim>
                                    <p:anim calcmode="lin" valueType="num">
                                      <p:cBhvr>
                                        <p:cTn id="32" dur="500" fill="hold"/>
                                        <p:tgtEl>
                                          <p:spTgt spid="10240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4" fill="hold" grpId="0" nodeType="clickEffect">
                                  <p:stCondLst>
                                    <p:cond delay="0"/>
                                  </p:stCondLst>
                                  <p:childTnLst>
                                    <p:set>
                                      <p:cBhvr>
                                        <p:cTn id="36" dur="1" fill="hold">
                                          <p:stCondLst>
                                            <p:cond delay="0"/>
                                          </p:stCondLst>
                                        </p:cTn>
                                        <p:tgtEl>
                                          <p:spTgt spid="102403">
                                            <p:txEl>
                                              <p:pRg st="3" end="3"/>
                                            </p:txEl>
                                          </p:spTgt>
                                        </p:tgtEl>
                                        <p:attrNameLst>
                                          <p:attrName>style.visibility</p:attrName>
                                        </p:attrNameLst>
                                      </p:cBhvr>
                                      <p:to>
                                        <p:strVal val="visible"/>
                                      </p:to>
                                    </p:set>
                                    <p:anim calcmode="lin" valueType="num">
                                      <p:cBhvr>
                                        <p:cTn id="37" dur="500" fill="hold"/>
                                        <p:tgtEl>
                                          <p:spTgt spid="102403">
                                            <p:txEl>
                                              <p:pRg st="3" end="3"/>
                                            </p:txEl>
                                          </p:spTgt>
                                        </p:tgtEl>
                                        <p:attrNameLst>
                                          <p:attrName>ppt_x</p:attrName>
                                        </p:attrNameLst>
                                      </p:cBhvr>
                                      <p:tavLst>
                                        <p:tav tm="0">
                                          <p:val>
                                            <p:strVal val="#ppt_x"/>
                                          </p:val>
                                        </p:tav>
                                        <p:tav tm="100000">
                                          <p:val>
                                            <p:strVal val="#ppt_x"/>
                                          </p:val>
                                        </p:tav>
                                      </p:tavLst>
                                    </p:anim>
                                    <p:anim calcmode="lin" valueType="num">
                                      <p:cBhvr>
                                        <p:cTn id="38" dur="500" fill="hold"/>
                                        <p:tgtEl>
                                          <p:spTgt spid="102403">
                                            <p:txEl>
                                              <p:pRg st="3" end="3"/>
                                            </p:txEl>
                                          </p:spTgt>
                                        </p:tgtEl>
                                        <p:attrNameLst>
                                          <p:attrName>ppt_y</p:attrName>
                                        </p:attrNameLst>
                                      </p:cBhvr>
                                      <p:tavLst>
                                        <p:tav tm="0">
                                          <p:val>
                                            <p:strVal val="#ppt_y+#ppt_h/2"/>
                                          </p:val>
                                        </p:tav>
                                        <p:tav tm="100000">
                                          <p:val>
                                            <p:strVal val="#ppt_y"/>
                                          </p:val>
                                        </p:tav>
                                      </p:tavLst>
                                    </p:anim>
                                    <p:anim calcmode="lin" valueType="num">
                                      <p:cBhvr>
                                        <p:cTn id="39" dur="500" fill="hold"/>
                                        <p:tgtEl>
                                          <p:spTgt spid="102403">
                                            <p:txEl>
                                              <p:pRg st="3" end="3"/>
                                            </p:txEl>
                                          </p:spTgt>
                                        </p:tgtEl>
                                        <p:attrNameLst>
                                          <p:attrName>ppt_w</p:attrName>
                                        </p:attrNameLst>
                                      </p:cBhvr>
                                      <p:tavLst>
                                        <p:tav tm="0">
                                          <p:val>
                                            <p:strVal val="#ppt_w"/>
                                          </p:val>
                                        </p:tav>
                                        <p:tav tm="100000">
                                          <p:val>
                                            <p:strVal val="#ppt_w"/>
                                          </p:val>
                                        </p:tav>
                                      </p:tavLst>
                                    </p:anim>
                                    <p:anim calcmode="lin" valueType="num">
                                      <p:cBhvr>
                                        <p:cTn id="40" dur="500" fill="hold"/>
                                        <p:tgtEl>
                                          <p:spTgt spid="10240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4" fill="hold" grpId="0" nodeType="clickEffect">
                                  <p:stCondLst>
                                    <p:cond delay="0"/>
                                  </p:stCondLst>
                                  <p:childTnLst>
                                    <p:set>
                                      <p:cBhvr>
                                        <p:cTn id="44" dur="1" fill="hold">
                                          <p:stCondLst>
                                            <p:cond delay="0"/>
                                          </p:stCondLst>
                                        </p:cTn>
                                        <p:tgtEl>
                                          <p:spTgt spid="102403">
                                            <p:txEl>
                                              <p:pRg st="4" end="4"/>
                                            </p:txEl>
                                          </p:spTgt>
                                        </p:tgtEl>
                                        <p:attrNameLst>
                                          <p:attrName>style.visibility</p:attrName>
                                        </p:attrNameLst>
                                      </p:cBhvr>
                                      <p:to>
                                        <p:strVal val="visible"/>
                                      </p:to>
                                    </p:set>
                                    <p:anim calcmode="lin" valueType="num">
                                      <p:cBhvr>
                                        <p:cTn id="45" dur="500" fill="hold"/>
                                        <p:tgtEl>
                                          <p:spTgt spid="102403">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102403">
                                            <p:txEl>
                                              <p:pRg st="4" end="4"/>
                                            </p:txEl>
                                          </p:spTgt>
                                        </p:tgtEl>
                                        <p:attrNameLst>
                                          <p:attrName>ppt_y</p:attrName>
                                        </p:attrNameLst>
                                      </p:cBhvr>
                                      <p:tavLst>
                                        <p:tav tm="0">
                                          <p:val>
                                            <p:strVal val="#ppt_y+#ppt_h/2"/>
                                          </p:val>
                                        </p:tav>
                                        <p:tav tm="100000">
                                          <p:val>
                                            <p:strVal val="#ppt_y"/>
                                          </p:val>
                                        </p:tav>
                                      </p:tavLst>
                                    </p:anim>
                                    <p:anim calcmode="lin" valueType="num">
                                      <p:cBhvr>
                                        <p:cTn id="47" dur="500" fill="hold"/>
                                        <p:tgtEl>
                                          <p:spTgt spid="102403">
                                            <p:txEl>
                                              <p:pRg st="4" end="4"/>
                                            </p:txEl>
                                          </p:spTgt>
                                        </p:tgtEl>
                                        <p:attrNameLst>
                                          <p:attrName>ppt_w</p:attrName>
                                        </p:attrNameLst>
                                      </p:cBhvr>
                                      <p:tavLst>
                                        <p:tav tm="0">
                                          <p:val>
                                            <p:strVal val="#ppt_w"/>
                                          </p:val>
                                        </p:tav>
                                        <p:tav tm="100000">
                                          <p:val>
                                            <p:strVal val="#ppt_w"/>
                                          </p:val>
                                        </p:tav>
                                      </p:tavLst>
                                    </p:anim>
                                    <p:anim calcmode="lin" valueType="num">
                                      <p:cBhvr>
                                        <p:cTn id="48" dur="500" fill="hold"/>
                                        <p:tgtEl>
                                          <p:spTgt spid="10240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4" fill="hold" grpId="0" nodeType="clickEffect">
                                  <p:stCondLst>
                                    <p:cond delay="0"/>
                                  </p:stCondLst>
                                  <p:childTnLst>
                                    <p:set>
                                      <p:cBhvr>
                                        <p:cTn id="52" dur="1" fill="hold">
                                          <p:stCondLst>
                                            <p:cond delay="0"/>
                                          </p:stCondLst>
                                        </p:cTn>
                                        <p:tgtEl>
                                          <p:spTgt spid="102403">
                                            <p:txEl>
                                              <p:pRg st="5" end="5"/>
                                            </p:txEl>
                                          </p:spTgt>
                                        </p:tgtEl>
                                        <p:attrNameLst>
                                          <p:attrName>style.visibility</p:attrName>
                                        </p:attrNameLst>
                                      </p:cBhvr>
                                      <p:to>
                                        <p:strVal val="visible"/>
                                      </p:to>
                                    </p:set>
                                    <p:anim calcmode="lin" valueType="num">
                                      <p:cBhvr>
                                        <p:cTn id="53" dur="500" fill="hold"/>
                                        <p:tgtEl>
                                          <p:spTgt spid="102403">
                                            <p:txEl>
                                              <p:pRg st="5" end="5"/>
                                            </p:txEl>
                                          </p:spTgt>
                                        </p:tgtEl>
                                        <p:attrNameLst>
                                          <p:attrName>ppt_x</p:attrName>
                                        </p:attrNameLst>
                                      </p:cBhvr>
                                      <p:tavLst>
                                        <p:tav tm="0">
                                          <p:val>
                                            <p:strVal val="#ppt_x"/>
                                          </p:val>
                                        </p:tav>
                                        <p:tav tm="100000">
                                          <p:val>
                                            <p:strVal val="#ppt_x"/>
                                          </p:val>
                                        </p:tav>
                                      </p:tavLst>
                                    </p:anim>
                                    <p:anim calcmode="lin" valueType="num">
                                      <p:cBhvr>
                                        <p:cTn id="54" dur="500" fill="hold"/>
                                        <p:tgtEl>
                                          <p:spTgt spid="102403">
                                            <p:txEl>
                                              <p:pRg st="5" end="5"/>
                                            </p:txEl>
                                          </p:spTgt>
                                        </p:tgtEl>
                                        <p:attrNameLst>
                                          <p:attrName>ppt_y</p:attrName>
                                        </p:attrNameLst>
                                      </p:cBhvr>
                                      <p:tavLst>
                                        <p:tav tm="0">
                                          <p:val>
                                            <p:strVal val="#ppt_y+#ppt_h/2"/>
                                          </p:val>
                                        </p:tav>
                                        <p:tav tm="100000">
                                          <p:val>
                                            <p:strVal val="#ppt_y"/>
                                          </p:val>
                                        </p:tav>
                                      </p:tavLst>
                                    </p:anim>
                                    <p:anim calcmode="lin" valueType="num">
                                      <p:cBhvr>
                                        <p:cTn id="55" dur="500" fill="hold"/>
                                        <p:tgtEl>
                                          <p:spTgt spid="102403">
                                            <p:txEl>
                                              <p:pRg st="5" end="5"/>
                                            </p:txEl>
                                          </p:spTgt>
                                        </p:tgtEl>
                                        <p:attrNameLst>
                                          <p:attrName>ppt_w</p:attrName>
                                        </p:attrNameLst>
                                      </p:cBhvr>
                                      <p:tavLst>
                                        <p:tav tm="0">
                                          <p:val>
                                            <p:strVal val="#ppt_w"/>
                                          </p:val>
                                        </p:tav>
                                        <p:tav tm="100000">
                                          <p:val>
                                            <p:strVal val="#ppt_w"/>
                                          </p:val>
                                        </p:tav>
                                      </p:tavLst>
                                    </p:anim>
                                    <p:anim calcmode="lin" valueType="num">
                                      <p:cBhvr>
                                        <p:cTn id="56" dur="500" fill="hold"/>
                                        <p:tgtEl>
                                          <p:spTgt spid="10240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7" presetClass="entr" presetSubtype="4" fill="hold" grpId="0" nodeType="clickEffect">
                                  <p:stCondLst>
                                    <p:cond delay="0"/>
                                  </p:stCondLst>
                                  <p:childTnLst>
                                    <p:set>
                                      <p:cBhvr>
                                        <p:cTn id="60" dur="1" fill="hold">
                                          <p:stCondLst>
                                            <p:cond delay="0"/>
                                          </p:stCondLst>
                                        </p:cTn>
                                        <p:tgtEl>
                                          <p:spTgt spid="102403">
                                            <p:txEl>
                                              <p:pRg st="6" end="6"/>
                                            </p:txEl>
                                          </p:spTgt>
                                        </p:tgtEl>
                                        <p:attrNameLst>
                                          <p:attrName>style.visibility</p:attrName>
                                        </p:attrNameLst>
                                      </p:cBhvr>
                                      <p:to>
                                        <p:strVal val="visible"/>
                                      </p:to>
                                    </p:set>
                                    <p:anim calcmode="lin" valueType="num">
                                      <p:cBhvr>
                                        <p:cTn id="61" dur="500" fill="hold"/>
                                        <p:tgtEl>
                                          <p:spTgt spid="102403">
                                            <p:txEl>
                                              <p:pRg st="6" end="6"/>
                                            </p:txEl>
                                          </p:spTgt>
                                        </p:tgtEl>
                                        <p:attrNameLst>
                                          <p:attrName>ppt_x</p:attrName>
                                        </p:attrNameLst>
                                      </p:cBhvr>
                                      <p:tavLst>
                                        <p:tav tm="0">
                                          <p:val>
                                            <p:strVal val="#ppt_x"/>
                                          </p:val>
                                        </p:tav>
                                        <p:tav tm="100000">
                                          <p:val>
                                            <p:strVal val="#ppt_x"/>
                                          </p:val>
                                        </p:tav>
                                      </p:tavLst>
                                    </p:anim>
                                    <p:anim calcmode="lin" valueType="num">
                                      <p:cBhvr>
                                        <p:cTn id="62" dur="500" fill="hold"/>
                                        <p:tgtEl>
                                          <p:spTgt spid="102403">
                                            <p:txEl>
                                              <p:pRg st="6" end="6"/>
                                            </p:txEl>
                                          </p:spTgt>
                                        </p:tgtEl>
                                        <p:attrNameLst>
                                          <p:attrName>ppt_y</p:attrName>
                                        </p:attrNameLst>
                                      </p:cBhvr>
                                      <p:tavLst>
                                        <p:tav tm="0">
                                          <p:val>
                                            <p:strVal val="#ppt_y+#ppt_h/2"/>
                                          </p:val>
                                        </p:tav>
                                        <p:tav tm="100000">
                                          <p:val>
                                            <p:strVal val="#ppt_y"/>
                                          </p:val>
                                        </p:tav>
                                      </p:tavLst>
                                    </p:anim>
                                    <p:anim calcmode="lin" valueType="num">
                                      <p:cBhvr>
                                        <p:cTn id="63" dur="500" fill="hold"/>
                                        <p:tgtEl>
                                          <p:spTgt spid="102403">
                                            <p:txEl>
                                              <p:pRg st="6" end="6"/>
                                            </p:txEl>
                                          </p:spTgt>
                                        </p:tgtEl>
                                        <p:attrNameLst>
                                          <p:attrName>ppt_w</p:attrName>
                                        </p:attrNameLst>
                                      </p:cBhvr>
                                      <p:tavLst>
                                        <p:tav tm="0">
                                          <p:val>
                                            <p:strVal val="#ppt_w"/>
                                          </p:val>
                                        </p:tav>
                                        <p:tav tm="100000">
                                          <p:val>
                                            <p:strVal val="#ppt_w"/>
                                          </p:val>
                                        </p:tav>
                                      </p:tavLst>
                                    </p:anim>
                                    <p:anim calcmode="lin" valueType="num">
                                      <p:cBhvr>
                                        <p:cTn id="64" dur="500" fill="hold"/>
                                        <p:tgtEl>
                                          <p:spTgt spid="10240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7" presetClass="entr" presetSubtype="4" fill="hold" grpId="0" nodeType="clickEffect">
                                  <p:stCondLst>
                                    <p:cond delay="0"/>
                                  </p:stCondLst>
                                  <p:childTnLst>
                                    <p:set>
                                      <p:cBhvr>
                                        <p:cTn id="68" dur="1" fill="hold">
                                          <p:stCondLst>
                                            <p:cond delay="0"/>
                                          </p:stCondLst>
                                        </p:cTn>
                                        <p:tgtEl>
                                          <p:spTgt spid="102403">
                                            <p:txEl>
                                              <p:pRg st="7" end="7"/>
                                            </p:txEl>
                                          </p:spTgt>
                                        </p:tgtEl>
                                        <p:attrNameLst>
                                          <p:attrName>style.visibility</p:attrName>
                                        </p:attrNameLst>
                                      </p:cBhvr>
                                      <p:to>
                                        <p:strVal val="visible"/>
                                      </p:to>
                                    </p:set>
                                    <p:anim calcmode="lin" valueType="num">
                                      <p:cBhvr>
                                        <p:cTn id="69" dur="500" fill="hold"/>
                                        <p:tgtEl>
                                          <p:spTgt spid="102403">
                                            <p:txEl>
                                              <p:pRg st="7" end="7"/>
                                            </p:txEl>
                                          </p:spTgt>
                                        </p:tgtEl>
                                        <p:attrNameLst>
                                          <p:attrName>ppt_x</p:attrName>
                                        </p:attrNameLst>
                                      </p:cBhvr>
                                      <p:tavLst>
                                        <p:tav tm="0">
                                          <p:val>
                                            <p:strVal val="#ppt_x"/>
                                          </p:val>
                                        </p:tav>
                                        <p:tav tm="100000">
                                          <p:val>
                                            <p:strVal val="#ppt_x"/>
                                          </p:val>
                                        </p:tav>
                                      </p:tavLst>
                                    </p:anim>
                                    <p:anim calcmode="lin" valueType="num">
                                      <p:cBhvr>
                                        <p:cTn id="70" dur="500" fill="hold"/>
                                        <p:tgtEl>
                                          <p:spTgt spid="102403">
                                            <p:txEl>
                                              <p:pRg st="7" end="7"/>
                                            </p:txEl>
                                          </p:spTgt>
                                        </p:tgtEl>
                                        <p:attrNameLst>
                                          <p:attrName>ppt_y</p:attrName>
                                        </p:attrNameLst>
                                      </p:cBhvr>
                                      <p:tavLst>
                                        <p:tav tm="0">
                                          <p:val>
                                            <p:strVal val="#ppt_y+#ppt_h/2"/>
                                          </p:val>
                                        </p:tav>
                                        <p:tav tm="100000">
                                          <p:val>
                                            <p:strVal val="#ppt_y"/>
                                          </p:val>
                                        </p:tav>
                                      </p:tavLst>
                                    </p:anim>
                                    <p:anim calcmode="lin" valueType="num">
                                      <p:cBhvr>
                                        <p:cTn id="71" dur="500" fill="hold"/>
                                        <p:tgtEl>
                                          <p:spTgt spid="102403">
                                            <p:txEl>
                                              <p:pRg st="7" end="7"/>
                                            </p:txEl>
                                          </p:spTgt>
                                        </p:tgtEl>
                                        <p:attrNameLst>
                                          <p:attrName>ppt_w</p:attrName>
                                        </p:attrNameLst>
                                      </p:cBhvr>
                                      <p:tavLst>
                                        <p:tav tm="0">
                                          <p:val>
                                            <p:strVal val="#ppt_w"/>
                                          </p:val>
                                        </p:tav>
                                        <p:tav tm="100000">
                                          <p:val>
                                            <p:strVal val="#ppt_w"/>
                                          </p:val>
                                        </p:tav>
                                      </p:tavLst>
                                    </p:anim>
                                    <p:anim calcmode="lin" valueType="num">
                                      <p:cBhvr>
                                        <p:cTn id="72" dur="500" fill="hold"/>
                                        <p:tgtEl>
                                          <p:spTgt spid="10240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autoUpdateAnimBg="0"/>
      <p:bldP spid="102403"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F666704D-E2C8-10AE-F637-738C1820EA79}"/>
              </a:ext>
            </a:extLst>
          </p:cNvPr>
          <p:cNvSpPr>
            <a:spLocks noGrp="1" noChangeArrowheads="1"/>
          </p:cNvSpPr>
          <p:nvPr>
            <p:ph type="title"/>
          </p:nvPr>
        </p:nvSpPr>
        <p:spPr>
          <a:xfrm>
            <a:off x="1187450" y="188913"/>
            <a:ext cx="7499350" cy="1008062"/>
          </a:xfrm>
        </p:spPr>
        <p:txBody>
          <a:bodyPr/>
          <a:lstStyle/>
          <a:p>
            <a:pPr eaLnBrk="1" hangingPunct="1">
              <a:defRPr/>
            </a:pPr>
            <a:r>
              <a:rPr lang="ar-SY" altLang="tr-TR">
                <a:solidFill>
                  <a:srgbClr val="FFFF00"/>
                </a:solidFill>
                <a:latin typeface="Times New Roman" panose="02020603050405020304" pitchFamily="18" charset="0"/>
                <a:cs typeface="Times New Roman" panose="02020603050405020304" pitchFamily="18" charset="0"/>
              </a:rPr>
              <a:t>الأجرام </a:t>
            </a:r>
            <a:r>
              <a:rPr lang="en-US" altLang="tr-TR">
                <a:solidFill>
                  <a:srgbClr val="FFFF00"/>
                </a:solidFill>
                <a:latin typeface="Times New Roman" panose="02020603050405020304" pitchFamily="18" charset="0"/>
                <a:cs typeface="Times New Roman" panose="02020603050405020304" pitchFamily="18" charset="0"/>
              </a:rPr>
              <a:t>Impurities</a:t>
            </a:r>
            <a:r>
              <a:rPr lang="ar-SA" altLang="tr-TR">
                <a:solidFill>
                  <a:srgbClr val="FFFF00"/>
                </a:solidFill>
                <a:latin typeface="Times New Roman" panose="02020603050405020304" pitchFamily="18" charset="0"/>
                <a:cs typeface="Times New Roman" panose="02020603050405020304" pitchFamily="18" charset="0"/>
              </a:rPr>
              <a:t> :</a:t>
            </a:r>
            <a:r>
              <a:rPr lang="ar-SA" altLang="tr-TR" sz="4000">
                <a:solidFill>
                  <a:srgbClr val="FFFF00"/>
                </a:solidFill>
                <a:latin typeface="Times New Roman" panose="02020603050405020304" pitchFamily="18" charset="0"/>
                <a:cs typeface="Times New Roman" panose="02020603050405020304" pitchFamily="18" charset="0"/>
              </a:rPr>
              <a:t>					</a:t>
            </a:r>
            <a:endParaRPr lang="tr-TR" altLang="tr-TR" sz="4000">
              <a:solidFill>
                <a:srgbClr val="FFFF00"/>
              </a:solidFill>
              <a:latin typeface="Times New Roman" panose="02020603050405020304" pitchFamily="18" charset="0"/>
              <a:cs typeface="Times New Roman" panose="02020603050405020304" pitchFamily="18" charset="0"/>
            </a:endParaRPr>
          </a:p>
        </p:txBody>
      </p:sp>
      <p:sp>
        <p:nvSpPr>
          <p:cNvPr id="103427" name="Rectangle 3">
            <a:extLst>
              <a:ext uri="{FF2B5EF4-FFF2-40B4-BE49-F238E27FC236}">
                <a16:creationId xmlns:a16="http://schemas.microsoft.com/office/drawing/2014/main" id="{5C33EFBD-CA96-4B90-E489-F89BA6BBB87C}"/>
              </a:ext>
            </a:extLst>
          </p:cNvPr>
          <p:cNvSpPr>
            <a:spLocks noGrp="1" noChangeArrowheads="1"/>
          </p:cNvSpPr>
          <p:nvPr>
            <p:ph type="body" idx="1"/>
          </p:nvPr>
        </p:nvSpPr>
        <p:spPr>
          <a:xfrm>
            <a:off x="323850" y="1196975"/>
            <a:ext cx="8516938" cy="5122863"/>
          </a:xfrm>
        </p:spPr>
        <p:txBody>
          <a:bodyPr/>
          <a:lstStyle/>
          <a:p>
            <a:pPr marL="609600" indent="-609600" eaLnBrk="1" hangingPunct="1">
              <a:defRPr/>
            </a:pPr>
            <a:r>
              <a:rPr lang="en-US" altLang="tr-TR" sz="3600">
                <a:latin typeface="Times New Roman" panose="02020603050405020304" pitchFamily="18" charset="0"/>
                <a:cs typeface="Times New Roman" panose="02020603050405020304" pitchFamily="18" charset="0"/>
              </a:rPr>
              <a:t>Black dockage</a:t>
            </a:r>
            <a:r>
              <a:rPr lang="ar-SA" altLang="tr-TR"/>
              <a:t> </a:t>
            </a:r>
            <a:r>
              <a:rPr lang="ar-SA" altLang="tr-TR" sz="3600">
                <a:latin typeface="Times New Roman" panose="02020603050405020304" pitchFamily="18" charset="0"/>
                <a:cs typeface="Times New Roman" panose="02020603050405020304" pitchFamily="18" charset="0"/>
              </a:rPr>
              <a:t>وتضم:</a:t>
            </a:r>
          </a:p>
          <a:p>
            <a:pPr marL="609600" indent="-609600" eaLnBrk="1" hangingPunct="1">
              <a:defRPr/>
            </a:pPr>
            <a:r>
              <a:rPr lang="ar-SA" altLang="tr-TR">
                <a:latin typeface="Times New Roman" panose="02020603050405020304" pitchFamily="18" charset="0"/>
                <a:cs typeface="Times New Roman" panose="02020603050405020304" pitchFamily="18" charset="0"/>
              </a:rPr>
              <a:t>البذور الضارة </a:t>
            </a:r>
            <a:r>
              <a:rPr lang="en-US" altLang="tr-TR">
                <a:latin typeface="Times New Roman" panose="02020603050405020304" pitchFamily="18" charset="0"/>
                <a:cs typeface="Times New Roman" panose="02020603050405020304" pitchFamily="18" charset="0"/>
              </a:rPr>
              <a:t>Weed seeds </a:t>
            </a:r>
            <a:r>
              <a:rPr lang="ar-SA" altLang="tr-TR">
                <a:latin typeface="Times New Roman" panose="02020603050405020304" pitchFamily="18" charset="0"/>
                <a:cs typeface="Times New Roman" panose="02020603050405020304" pitchFamily="18" charset="0"/>
              </a:rPr>
              <a:t> (سامة وغير سامة)</a:t>
            </a:r>
          </a:p>
          <a:p>
            <a:pPr marL="609600" indent="-609600" eaLnBrk="1" hangingPunct="1">
              <a:defRPr/>
            </a:pPr>
            <a:r>
              <a:rPr lang="ar-SA" altLang="tr-TR">
                <a:latin typeface="Times New Roman" panose="02020603050405020304" pitchFamily="18" charset="0"/>
                <a:cs typeface="Times New Roman" panose="02020603050405020304" pitchFamily="18" charset="0"/>
              </a:rPr>
              <a:t>الأرغوت </a:t>
            </a:r>
            <a:r>
              <a:rPr lang="en-US" altLang="tr-TR">
                <a:latin typeface="Times New Roman" panose="02020603050405020304" pitchFamily="18" charset="0"/>
                <a:cs typeface="Times New Roman" panose="02020603050405020304" pitchFamily="18" charset="0"/>
              </a:rPr>
              <a:t>Ergot</a:t>
            </a:r>
            <a:endParaRPr lang="ar-SA" altLang="tr-TR">
              <a:latin typeface="Times New Roman" panose="02020603050405020304" pitchFamily="18" charset="0"/>
              <a:cs typeface="Times New Roman" panose="02020603050405020304" pitchFamily="18" charset="0"/>
            </a:endParaRPr>
          </a:p>
          <a:p>
            <a:pPr marL="609600" indent="-609600" eaLnBrk="1" hangingPunct="1">
              <a:defRPr/>
            </a:pPr>
            <a:r>
              <a:rPr lang="ar-SA" altLang="tr-TR">
                <a:latin typeface="Times New Roman" panose="02020603050405020304" pitchFamily="18" charset="0"/>
                <a:cs typeface="Times New Roman" panose="02020603050405020304" pitchFamily="18" charset="0"/>
              </a:rPr>
              <a:t>الحبات غير السليمة </a:t>
            </a:r>
            <a:r>
              <a:rPr lang="en-US" altLang="tr-TR">
                <a:latin typeface="Times New Roman" panose="02020603050405020304" pitchFamily="18" charset="0"/>
                <a:cs typeface="Times New Roman" panose="02020603050405020304" pitchFamily="18" charset="0"/>
              </a:rPr>
              <a:t>Unsound grains</a:t>
            </a:r>
            <a:endParaRPr lang="ar-SA" altLang="tr-TR">
              <a:latin typeface="Times New Roman" panose="02020603050405020304" pitchFamily="18" charset="0"/>
              <a:cs typeface="Times New Roman" panose="02020603050405020304" pitchFamily="18" charset="0"/>
            </a:endParaRPr>
          </a:p>
          <a:p>
            <a:pPr marL="609600" indent="-609600" eaLnBrk="1" hangingPunct="1">
              <a:defRPr/>
            </a:pPr>
            <a:r>
              <a:rPr lang="ar-SA" altLang="tr-TR">
                <a:latin typeface="Times New Roman" panose="02020603050405020304" pitchFamily="18" charset="0"/>
                <a:cs typeface="Times New Roman" panose="02020603050405020304" pitchFamily="18" charset="0"/>
              </a:rPr>
              <a:t>الحبات المتعفنة </a:t>
            </a:r>
            <a:r>
              <a:rPr lang="en-US" altLang="tr-TR">
                <a:latin typeface="Times New Roman" panose="02020603050405020304" pitchFamily="18" charset="0"/>
                <a:cs typeface="Times New Roman" panose="02020603050405020304" pitchFamily="18" charset="0"/>
              </a:rPr>
              <a:t>Smutty grains</a:t>
            </a:r>
            <a:endParaRPr lang="ar-SA" altLang="tr-TR">
              <a:latin typeface="Times New Roman" panose="02020603050405020304" pitchFamily="18" charset="0"/>
              <a:cs typeface="Times New Roman" panose="02020603050405020304" pitchFamily="18" charset="0"/>
            </a:endParaRPr>
          </a:p>
          <a:p>
            <a:pPr marL="609600" indent="-609600" eaLnBrk="1" hangingPunct="1">
              <a:defRPr/>
            </a:pPr>
            <a:r>
              <a:rPr lang="ar-SA" altLang="tr-TR">
                <a:latin typeface="Times New Roman" panose="02020603050405020304" pitchFamily="18" charset="0"/>
                <a:cs typeface="Times New Roman" panose="02020603050405020304" pitchFamily="18" charset="0"/>
              </a:rPr>
              <a:t>القش والتبن </a:t>
            </a:r>
            <a:r>
              <a:rPr lang="en-US" altLang="tr-TR">
                <a:latin typeface="Times New Roman" panose="02020603050405020304" pitchFamily="18" charset="0"/>
                <a:cs typeface="Times New Roman" panose="02020603050405020304" pitchFamily="18" charset="0"/>
              </a:rPr>
              <a:t>Imputrities and chaff</a:t>
            </a: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103426"/>
                                        </p:tgtEl>
                                        <p:attrNameLst>
                                          <p:attrName>style.visibility</p:attrName>
                                        </p:attrNameLst>
                                      </p:cBhvr>
                                      <p:to>
                                        <p:strVal val="visible"/>
                                      </p:to>
                                    </p:set>
                                    <p:anim calcmode="lin" valueType="num">
                                      <p:cBhvr additive="base">
                                        <p:cTn id="7" dur="500" fill="hold"/>
                                        <p:tgtEl>
                                          <p:spTgt spid="103426"/>
                                        </p:tgtEl>
                                        <p:attrNameLst>
                                          <p:attrName>ppt_x</p:attrName>
                                        </p:attrNameLst>
                                      </p:cBhvr>
                                      <p:tavLst>
                                        <p:tav tm="0">
                                          <p:val>
                                            <p:strVal val="#ppt_x"/>
                                          </p:val>
                                        </p:tav>
                                        <p:tav tm="100000">
                                          <p:val>
                                            <p:strVal val="#ppt_x"/>
                                          </p:val>
                                        </p:tav>
                                      </p:tavLst>
                                    </p:anim>
                                    <p:anim calcmode="lin" valueType="num">
                                      <p:cBhvr additive="base">
                                        <p:cTn id="8" dur="500" fill="hold"/>
                                        <p:tgtEl>
                                          <p:spTgt spid="10342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103427">
                                            <p:txEl>
                                              <p:pRg st="0" end="0"/>
                                            </p:txEl>
                                          </p:spTgt>
                                        </p:tgtEl>
                                        <p:attrNameLst>
                                          <p:attrName>style.visibility</p:attrName>
                                        </p:attrNameLst>
                                      </p:cBhvr>
                                      <p:to>
                                        <p:strVal val="visible"/>
                                      </p:to>
                                    </p:set>
                                    <p:anim calcmode="lin" valueType="num">
                                      <p:cBhvr>
                                        <p:cTn id="13" dur="500" fill="hold"/>
                                        <p:tgtEl>
                                          <p:spTgt spid="103427">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103427">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103427">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10342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4" fill="hold" grpId="0" nodeType="clickEffect">
                                  <p:stCondLst>
                                    <p:cond delay="0"/>
                                  </p:stCondLst>
                                  <p:childTnLst>
                                    <p:set>
                                      <p:cBhvr>
                                        <p:cTn id="20" dur="1" fill="hold">
                                          <p:stCondLst>
                                            <p:cond delay="0"/>
                                          </p:stCondLst>
                                        </p:cTn>
                                        <p:tgtEl>
                                          <p:spTgt spid="103427">
                                            <p:txEl>
                                              <p:pRg st="1" end="1"/>
                                            </p:txEl>
                                          </p:spTgt>
                                        </p:tgtEl>
                                        <p:attrNameLst>
                                          <p:attrName>style.visibility</p:attrName>
                                        </p:attrNameLst>
                                      </p:cBhvr>
                                      <p:to>
                                        <p:strVal val="visible"/>
                                      </p:to>
                                    </p:set>
                                    <p:anim calcmode="lin" valueType="num">
                                      <p:cBhvr>
                                        <p:cTn id="21" dur="5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p:cTn id="22" dur="500" fill="hold"/>
                                        <p:tgtEl>
                                          <p:spTgt spid="103427">
                                            <p:txEl>
                                              <p:pRg st="1" end="1"/>
                                            </p:txEl>
                                          </p:spTgt>
                                        </p:tgtEl>
                                        <p:attrNameLst>
                                          <p:attrName>ppt_y</p:attrName>
                                        </p:attrNameLst>
                                      </p:cBhvr>
                                      <p:tavLst>
                                        <p:tav tm="0">
                                          <p:val>
                                            <p:strVal val="#ppt_y+#ppt_h/2"/>
                                          </p:val>
                                        </p:tav>
                                        <p:tav tm="100000">
                                          <p:val>
                                            <p:strVal val="#ppt_y"/>
                                          </p:val>
                                        </p:tav>
                                      </p:tavLst>
                                    </p:anim>
                                    <p:anim calcmode="lin" valueType="num">
                                      <p:cBhvr>
                                        <p:cTn id="23" dur="500" fill="hold"/>
                                        <p:tgtEl>
                                          <p:spTgt spid="103427">
                                            <p:txEl>
                                              <p:pRg st="1" end="1"/>
                                            </p:txEl>
                                          </p:spTgt>
                                        </p:tgtEl>
                                        <p:attrNameLst>
                                          <p:attrName>ppt_w</p:attrName>
                                        </p:attrNameLst>
                                      </p:cBhvr>
                                      <p:tavLst>
                                        <p:tav tm="0">
                                          <p:val>
                                            <p:strVal val="#ppt_w"/>
                                          </p:val>
                                        </p:tav>
                                        <p:tav tm="100000">
                                          <p:val>
                                            <p:strVal val="#ppt_w"/>
                                          </p:val>
                                        </p:tav>
                                      </p:tavLst>
                                    </p:anim>
                                    <p:anim calcmode="lin" valueType="num">
                                      <p:cBhvr>
                                        <p:cTn id="24" dur="500" fill="hold"/>
                                        <p:tgtEl>
                                          <p:spTgt spid="10342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103427">
                                            <p:txEl>
                                              <p:pRg st="2" end="2"/>
                                            </p:txEl>
                                          </p:spTgt>
                                        </p:tgtEl>
                                        <p:attrNameLst>
                                          <p:attrName>style.visibility</p:attrName>
                                        </p:attrNameLst>
                                      </p:cBhvr>
                                      <p:to>
                                        <p:strVal val="visible"/>
                                      </p:to>
                                    </p:set>
                                    <p:anim calcmode="lin" valueType="num">
                                      <p:cBhvr>
                                        <p:cTn id="29" dur="500" fill="hold"/>
                                        <p:tgtEl>
                                          <p:spTgt spid="103427">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03427">
                                            <p:txEl>
                                              <p:pRg st="2" end="2"/>
                                            </p:txEl>
                                          </p:spTgt>
                                        </p:tgtEl>
                                        <p:attrNameLst>
                                          <p:attrName>ppt_y</p:attrName>
                                        </p:attrNameLst>
                                      </p:cBhvr>
                                      <p:tavLst>
                                        <p:tav tm="0">
                                          <p:val>
                                            <p:strVal val="#ppt_y+#ppt_h/2"/>
                                          </p:val>
                                        </p:tav>
                                        <p:tav tm="100000">
                                          <p:val>
                                            <p:strVal val="#ppt_y"/>
                                          </p:val>
                                        </p:tav>
                                      </p:tavLst>
                                    </p:anim>
                                    <p:anim calcmode="lin" valueType="num">
                                      <p:cBhvr>
                                        <p:cTn id="31" dur="500" fill="hold"/>
                                        <p:tgtEl>
                                          <p:spTgt spid="103427">
                                            <p:txEl>
                                              <p:pRg st="2" end="2"/>
                                            </p:txEl>
                                          </p:spTgt>
                                        </p:tgtEl>
                                        <p:attrNameLst>
                                          <p:attrName>ppt_w</p:attrName>
                                        </p:attrNameLst>
                                      </p:cBhvr>
                                      <p:tavLst>
                                        <p:tav tm="0">
                                          <p:val>
                                            <p:strVal val="#ppt_w"/>
                                          </p:val>
                                        </p:tav>
                                        <p:tav tm="100000">
                                          <p:val>
                                            <p:strVal val="#ppt_w"/>
                                          </p:val>
                                        </p:tav>
                                      </p:tavLst>
                                    </p:anim>
                                    <p:anim calcmode="lin" valueType="num">
                                      <p:cBhvr>
                                        <p:cTn id="32" dur="500" fill="hold"/>
                                        <p:tgtEl>
                                          <p:spTgt spid="10342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4" fill="hold" grpId="0" nodeType="clickEffect">
                                  <p:stCondLst>
                                    <p:cond delay="0"/>
                                  </p:stCondLst>
                                  <p:childTnLst>
                                    <p:set>
                                      <p:cBhvr>
                                        <p:cTn id="36" dur="1" fill="hold">
                                          <p:stCondLst>
                                            <p:cond delay="0"/>
                                          </p:stCondLst>
                                        </p:cTn>
                                        <p:tgtEl>
                                          <p:spTgt spid="103427">
                                            <p:txEl>
                                              <p:pRg st="3" end="3"/>
                                            </p:txEl>
                                          </p:spTgt>
                                        </p:tgtEl>
                                        <p:attrNameLst>
                                          <p:attrName>style.visibility</p:attrName>
                                        </p:attrNameLst>
                                      </p:cBhvr>
                                      <p:to>
                                        <p:strVal val="visible"/>
                                      </p:to>
                                    </p:set>
                                    <p:anim calcmode="lin" valueType="num">
                                      <p:cBhvr>
                                        <p:cTn id="37" dur="500" fill="hold"/>
                                        <p:tgtEl>
                                          <p:spTgt spid="103427">
                                            <p:txEl>
                                              <p:pRg st="3" end="3"/>
                                            </p:txEl>
                                          </p:spTgt>
                                        </p:tgtEl>
                                        <p:attrNameLst>
                                          <p:attrName>ppt_x</p:attrName>
                                        </p:attrNameLst>
                                      </p:cBhvr>
                                      <p:tavLst>
                                        <p:tav tm="0">
                                          <p:val>
                                            <p:strVal val="#ppt_x"/>
                                          </p:val>
                                        </p:tav>
                                        <p:tav tm="100000">
                                          <p:val>
                                            <p:strVal val="#ppt_x"/>
                                          </p:val>
                                        </p:tav>
                                      </p:tavLst>
                                    </p:anim>
                                    <p:anim calcmode="lin" valueType="num">
                                      <p:cBhvr>
                                        <p:cTn id="38" dur="500" fill="hold"/>
                                        <p:tgtEl>
                                          <p:spTgt spid="103427">
                                            <p:txEl>
                                              <p:pRg st="3" end="3"/>
                                            </p:txEl>
                                          </p:spTgt>
                                        </p:tgtEl>
                                        <p:attrNameLst>
                                          <p:attrName>ppt_y</p:attrName>
                                        </p:attrNameLst>
                                      </p:cBhvr>
                                      <p:tavLst>
                                        <p:tav tm="0">
                                          <p:val>
                                            <p:strVal val="#ppt_y+#ppt_h/2"/>
                                          </p:val>
                                        </p:tav>
                                        <p:tav tm="100000">
                                          <p:val>
                                            <p:strVal val="#ppt_y"/>
                                          </p:val>
                                        </p:tav>
                                      </p:tavLst>
                                    </p:anim>
                                    <p:anim calcmode="lin" valueType="num">
                                      <p:cBhvr>
                                        <p:cTn id="39" dur="500" fill="hold"/>
                                        <p:tgtEl>
                                          <p:spTgt spid="103427">
                                            <p:txEl>
                                              <p:pRg st="3" end="3"/>
                                            </p:txEl>
                                          </p:spTgt>
                                        </p:tgtEl>
                                        <p:attrNameLst>
                                          <p:attrName>ppt_w</p:attrName>
                                        </p:attrNameLst>
                                      </p:cBhvr>
                                      <p:tavLst>
                                        <p:tav tm="0">
                                          <p:val>
                                            <p:strVal val="#ppt_w"/>
                                          </p:val>
                                        </p:tav>
                                        <p:tav tm="100000">
                                          <p:val>
                                            <p:strVal val="#ppt_w"/>
                                          </p:val>
                                        </p:tav>
                                      </p:tavLst>
                                    </p:anim>
                                    <p:anim calcmode="lin" valueType="num">
                                      <p:cBhvr>
                                        <p:cTn id="40" dur="500" fill="hold"/>
                                        <p:tgtEl>
                                          <p:spTgt spid="10342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4" fill="hold" grpId="0" nodeType="clickEffect">
                                  <p:stCondLst>
                                    <p:cond delay="0"/>
                                  </p:stCondLst>
                                  <p:childTnLst>
                                    <p:set>
                                      <p:cBhvr>
                                        <p:cTn id="44" dur="1" fill="hold">
                                          <p:stCondLst>
                                            <p:cond delay="0"/>
                                          </p:stCondLst>
                                        </p:cTn>
                                        <p:tgtEl>
                                          <p:spTgt spid="103427">
                                            <p:txEl>
                                              <p:pRg st="4" end="4"/>
                                            </p:txEl>
                                          </p:spTgt>
                                        </p:tgtEl>
                                        <p:attrNameLst>
                                          <p:attrName>style.visibility</p:attrName>
                                        </p:attrNameLst>
                                      </p:cBhvr>
                                      <p:to>
                                        <p:strVal val="visible"/>
                                      </p:to>
                                    </p:set>
                                    <p:anim calcmode="lin" valueType="num">
                                      <p:cBhvr>
                                        <p:cTn id="45" dur="500" fill="hold"/>
                                        <p:tgtEl>
                                          <p:spTgt spid="103427">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103427">
                                            <p:txEl>
                                              <p:pRg st="4" end="4"/>
                                            </p:txEl>
                                          </p:spTgt>
                                        </p:tgtEl>
                                        <p:attrNameLst>
                                          <p:attrName>ppt_y</p:attrName>
                                        </p:attrNameLst>
                                      </p:cBhvr>
                                      <p:tavLst>
                                        <p:tav tm="0">
                                          <p:val>
                                            <p:strVal val="#ppt_y+#ppt_h/2"/>
                                          </p:val>
                                        </p:tav>
                                        <p:tav tm="100000">
                                          <p:val>
                                            <p:strVal val="#ppt_y"/>
                                          </p:val>
                                        </p:tav>
                                      </p:tavLst>
                                    </p:anim>
                                    <p:anim calcmode="lin" valueType="num">
                                      <p:cBhvr>
                                        <p:cTn id="47" dur="500" fill="hold"/>
                                        <p:tgtEl>
                                          <p:spTgt spid="103427">
                                            <p:txEl>
                                              <p:pRg st="4" end="4"/>
                                            </p:txEl>
                                          </p:spTgt>
                                        </p:tgtEl>
                                        <p:attrNameLst>
                                          <p:attrName>ppt_w</p:attrName>
                                        </p:attrNameLst>
                                      </p:cBhvr>
                                      <p:tavLst>
                                        <p:tav tm="0">
                                          <p:val>
                                            <p:strVal val="#ppt_w"/>
                                          </p:val>
                                        </p:tav>
                                        <p:tav tm="100000">
                                          <p:val>
                                            <p:strVal val="#ppt_w"/>
                                          </p:val>
                                        </p:tav>
                                      </p:tavLst>
                                    </p:anim>
                                    <p:anim calcmode="lin" valueType="num">
                                      <p:cBhvr>
                                        <p:cTn id="48" dur="500" fill="hold"/>
                                        <p:tgtEl>
                                          <p:spTgt spid="10342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4" fill="hold" grpId="0" nodeType="clickEffect">
                                  <p:stCondLst>
                                    <p:cond delay="0"/>
                                  </p:stCondLst>
                                  <p:childTnLst>
                                    <p:set>
                                      <p:cBhvr>
                                        <p:cTn id="52" dur="1" fill="hold">
                                          <p:stCondLst>
                                            <p:cond delay="0"/>
                                          </p:stCondLst>
                                        </p:cTn>
                                        <p:tgtEl>
                                          <p:spTgt spid="103427">
                                            <p:txEl>
                                              <p:pRg st="5" end="5"/>
                                            </p:txEl>
                                          </p:spTgt>
                                        </p:tgtEl>
                                        <p:attrNameLst>
                                          <p:attrName>style.visibility</p:attrName>
                                        </p:attrNameLst>
                                      </p:cBhvr>
                                      <p:to>
                                        <p:strVal val="visible"/>
                                      </p:to>
                                    </p:set>
                                    <p:anim calcmode="lin" valueType="num">
                                      <p:cBhvr>
                                        <p:cTn id="53" dur="500" fill="hold"/>
                                        <p:tgtEl>
                                          <p:spTgt spid="103427">
                                            <p:txEl>
                                              <p:pRg st="5" end="5"/>
                                            </p:txEl>
                                          </p:spTgt>
                                        </p:tgtEl>
                                        <p:attrNameLst>
                                          <p:attrName>ppt_x</p:attrName>
                                        </p:attrNameLst>
                                      </p:cBhvr>
                                      <p:tavLst>
                                        <p:tav tm="0">
                                          <p:val>
                                            <p:strVal val="#ppt_x"/>
                                          </p:val>
                                        </p:tav>
                                        <p:tav tm="100000">
                                          <p:val>
                                            <p:strVal val="#ppt_x"/>
                                          </p:val>
                                        </p:tav>
                                      </p:tavLst>
                                    </p:anim>
                                    <p:anim calcmode="lin" valueType="num">
                                      <p:cBhvr>
                                        <p:cTn id="54" dur="500" fill="hold"/>
                                        <p:tgtEl>
                                          <p:spTgt spid="103427">
                                            <p:txEl>
                                              <p:pRg st="5" end="5"/>
                                            </p:txEl>
                                          </p:spTgt>
                                        </p:tgtEl>
                                        <p:attrNameLst>
                                          <p:attrName>ppt_y</p:attrName>
                                        </p:attrNameLst>
                                      </p:cBhvr>
                                      <p:tavLst>
                                        <p:tav tm="0">
                                          <p:val>
                                            <p:strVal val="#ppt_y+#ppt_h/2"/>
                                          </p:val>
                                        </p:tav>
                                        <p:tav tm="100000">
                                          <p:val>
                                            <p:strVal val="#ppt_y"/>
                                          </p:val>
                                        </p:tav>
                                      </p:tavLst>
                                    </p:anim>
                                    <p:anim calcmode="lin" valueType="num">
                                      <p:cBhvr>
                                        <p:cTn id="55" dur="500" fill="hold"/>
                                        <p:tgtEl>
                                          <p:spTgt spid="103427">
                                            <p:txEl>
                                              <p:pRg st="5" end="5"/>
                                            </p:txEl>
                                          </p:spTgt>
                                        </p:tgtEl>
                                        <p:attrNameLst>
                                          <p:attrName>ppt_w</p:attrName>
                                        </p:attrNameLst>
                                      </p:cBhvr>
                                      <p:tavLst>
                                        <p:tav tm="0">
                                          <p:val>
                                            <p:strVal val="#ppt_w"/>
                                          </p:val>
                                        </p:tav>
                                        <p:tav tm="100000">
                                          <p:val>
                                            <p:strVal val="#ppt_w"/>
                                          </p:val>
                                        </p:tav>
                                      </p:tavLst>
                                    </p:anim>
                                    <p:anim calcmode="lin" valueType="num">
                                      <p:cBhvr>
                                        <p:cTn id="56" dur="500" fill="hold"/>
                                        <p:tgtEl>
                                          <p:spTgt spid="103427">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autoUpdateAnimBg="0"/>
      <p:bldP spid="103427"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7" name="Rectangle 9">
            <a:extLst>
              <a:ext uri="{FF2B5EF4-FFF2-40B4-BE49-F238E27FC236}">
                <a16:creationId xmlns:a16="http://schemas.microsoft.com/office/drawing/2014/main" id="{DCF23646-B5C7-968B-8DFC-3D7D9E2650C8}"/>
              </a:ext>
            </a:extLst>
          </p:cNvPr>
          <p:cNvSpPr>
            <a:spLocks noGrp="1" noChangeArrowheads="1"/>
          </p:cNvSpPr>
          <p:nvPr>
            <p:ph type="title"/>
          </p:nvPr>
        </p:nvSpPr>
        <p:spPr>
          <a:xfrm>
            <a:off x="1042988" y="260350"/>
            <a:ext cx="7643812" cy="760413"/>
          </a:xfrm>
        </p:spPr>
        <p:txBody>
          <a:bodyPr/>
          <a:lstStyle/>
          <a:p>
            <a:pPr eaLnBrk="1" hangingPunct="1">
              <a:defRPr/>
            </a:pPr>
            <a:r>
              <a:rPr lang="ar-SA" altLang="tr-TR" sz="4000">
                <a:solidFill>
                  <a:srgbClr val="FFFF00"/>
                </a:solidFill>
                <a:cs typeface="Times New Roman" panose="02020603050405020304" pitchFamily="18" charset="0"/>
              </a:rPr>
              <a:t>اٍجراء التجربة:</a:t>
            </a:r>
            <a:r>
              <a:rPr lang="ar-SA" altLang="tr-TR">
                <a:solidFill>
                  <a:srgbClr val="FFFF00"/>
                </a:solidFill>
                <a:cs typeface="Times New Roman" panose="02020603050405020304" pitchFamily="18" charset="0"/>
              </a:rPr>
              <a:t>	</a:t>
            </a:r>
            <a:r>
              <a:rPr lang="ar-SA" altLang="tr-TR" sz="4000"/>
              <a:t>						</a:t>
            </a:r>
            <a:endParaRPr lang="tr-TR" altLang="tr-TR" sz="4000"/>
          </a:p>
        </p:txBody>
      </p:sp>
      <p:sp>
        <p:nvSpPr>
          <p:cNvPr id="104458" name="Rectangle 10">
            <a:extLst>
              <a:ext uri="{FF2B5EF4-FFF2-40B4-BE49-F238E27FC236}">
                <a16:creationId xmlns:a16="http://schemas.microsoft.com/office/drawing/2014/main" id="{EE705F6A-A988-84C5-CDCC-7C0F3AF4AA47}"/>
              </a:ext>
            </a:extLst>
          </p:cNvPr>
          <p:cNvSpPr>
            <a:spLocks noGrp="1" noChangeArrowheads="1"/>
          </p:cNvSpPr>
          <p:nvPr>
            <p:ph type="body" idx="1"/>
          </p:nvPr>
        </p:nvSpPr>
        <p:spPr>
          <a:xfrm>
            <a:off x="323850" y="1125538"/>
            <a:ext cx="8445500" cy="5040312"/>
          </a:xfrm>
        </p:spPr>
        <p:txBody>
          <a:bodyPr/>
          <a:lstStyle/>
          <a:p>
            <a:pPr eaLnBrk="1" hangingPunct="1">
              <a:defRPr/>
            </a:pPr>
            <a:r>
              <a:rPr lang="ar-SA" altLang="tr-TR"/>
              <a:t>يؤخذ 250 غرام من العينة على الأقل توضع فوق منخل شقي 1-20 مم ويهز على الأقل لمدة نصف دقيقة. إذا كانت عملية الهز يدوية يجب الاحتفاظ بالمنخل بشكل أفقي وأن تكون عملية الهز موازية لطول الشق. يتم نزع الحجارة وكرات الطين والقش والتبن والأجرام المشابهة من الأعلى ويوزن مع النازل من المنخل ويقرب إلى أقرب 0.01 غ.</a:t>
            </a:r>
          </a:p>
          <a:p>
            <a:pPr eaLnBrk="1" hangingPunct="1">
              <a:defRPr/>
            </a:pPr>
            <a:r>
              <a:rPr lang="ar-SA" altLang="tr-TR"/>
              <a:t>يجب أن تعد اجزاء الحشرات والسوس من الأجرام.</a:t>
            </a:r>
          </a:p>
          <a:p>
            <a:pPr eaLnBrk="1" hangingPunct="1">
              <a:defRPr/>
            </a:pPr>
            <a:r>
              <a:rPr lang="ar-SA" altLang="tr-TR"/>
              <a:t>في حال الضرورة يستخدم مكبر خاص ويعبر عن العدد بالنسبة لـ 1 كغ.</a:t>
            </a:r>
            <a:endParaRPr lang="tr-TR" altLang="tr-T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104457"/>
                                        </p:tgtEl>
                                        <p:attrNameLst>
                                          <p:attrName>style.visibility</p:attrName>
                                        </p:attrNameLst>
                                      </p:cBhvr>
                                      <p:to>
                                        <p:strVal val="visible"/>
                                      </p:to>
                                    </p:set>
                                    <p:anim calcmode="lin" valueType="num">
                                      <p:cBhvr additive="base">
                                        <p:cTn id="7" dur="500" fill="hold"/>
                                        <p:tgtEl>
                                          <p:spTgt spid="104457"/>
                                        </p:tgtEl>
                                        <p:attrNameLst>
                                          <p:attrName>ppt_x</p:attrName>
                                        </p:attrNameLst>
                                      </p:cBhvr>
                                      <p:tavLst>
                                        <p:tav tm="0">
                                          <p:val>
                                            <p:strVal val="0-#ppt_w/2"/>
                                          </p:val>
                                        </p:tav>
                                        <p:tav tm="100000">
                                          <p:val>
                                            <p:strVal val="#ppt_x"/>
                                          </p:val>
                                        </p:tav>
                                      </p:tavLst>
                                    </p:anim>
                                    <p:anim calcmode="lin" valueType="num">
                                      <p:cBhvr additive="base">
                                        <p:cTn id="8" dur="500" fill="hold"/>
                                        <p:tgtEl>
                                          <p:spTgt spid="10445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104458">
                                            <p:txEl>
                                              <p:pRg st="0" end="0"/>
                                            </p:txEl>
                                          </p:spTgt>
                                        </p:tgtEl>
                                        <p:attrNameLst>
                                          <p:attrName>style.visibility</p:attrName>
                                        </p:attrNameLst>
                                      </p:cBhvr>
                                      <p:to>
                                        <p:strVal val="visible"/>
                                      </p:to>
                                    </p:set>
                                    <p:anim calcmode="lin" valueType="num">
                                      <p:cBhvr>
                                        <p:cTn id="13" dur="500" fill="hold"/>
                                        <p:tgtEl>
                                          <p:spTgt spid="104458">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104458">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104458">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104458">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4" fill="hold" grpId="0" nodeType="clickEffect">
                                  <p:stCondLst>
                                    <p:cond delay="0"/>
                                  </p:stCondLst>
                                  <p:childTnLst>
                                    <p:set>
                                      <p:cBhvr>
                                        <p:cTn id="20" dur="1" fill="hold">
                                          <p:stCondLst>
                                            <p:cond delay="0"/>
                                          </p:stCondLst>
                                        </p:cTn>
                                        <p:tgtEl>
                                          <p:spTgt spid="104458">
                                            <p:txEl>
                                              <p:pRg st="1" end="1"/>
                                            </p:txEl>
                                          </p:spTgt>
                                        </p:tgtEl>
                                        <p:attrNameLst>
                                          <p:attrName>style.visibility</p:attrName>
                                        </p:attrNameLst>
                                      </p:cBhvr>
                                      <p:to>
                                        <p:strVal val="visible"/>
                                      </p:to>
                                    </p:set>
                                    <p:anim calcmode="lin" valueType="num">
                                      <p:cBhvr>
                                        <p:cTn id="21" dur="500" fill="hold"/>
                                        <p:tgtEl>
                                          <p:spTgt spid="104458">
                                            <p:txEl>
                                              <p:pRg st="1" end="1"/>
                                            </p:txEl>
                                          </p:spTgt>
                                        </p:tgtEl>
                                        <p:attrNameLst>
                                          <p:attrName>ppt_x</p:attrName>
                                        </p:attrNameLst>
                                      </p:cBhvr>
                                      <p:tavLst>
                                        <p:tav tm="0">
                                          <p:val>
                                            <p:strVal val="#ppt_x"/>
                                          </p:val>
                                        </p:tav>
                                        <p:tav tm="100000">
                                          <p:val>
                                            <p:strVal val="#ppt_x"/>
                                          </p:val>
                                        </p:tav>
                                      </p:tavLst>
                                    </p:anim>
                                    <p:anim calcmode="lin" valueType="num">
                                      <p:cBhvr>
                                        <p:cTn id="22" dur="500" fill="hold"/>
                                        <p:tgtEl>
                                          <p:spTgt spid="104458">
                                            <p:txEl>
                                              <p:pRg st="1" end="1"/>
                                            </p:txEl>
                                          </p:spTgt>
                                        </p:tgtEl>
                                        <p:attrNameLst>
                                          <p:attrName>ppt_y</p:attrName>
                                        </p:attrNameLst>
                                      </p:cBhvr>
                                      <p:tavLst>
                                        <p:tav tm="0">
                                          <p:val>
                                            <p:strVal val="#ppt_y+#ppt_h/2"/>
                                          </p:val>
                                        </p:tav>
                                        <p:tav tm="100000">
                                          <p:val>
                                            <p:strVal val="#ppt_y"/>
                                          </p:val>
                                        </p:tav>
                                      </p:tavLst>
                                    </p:anim>
                                    <p:anim calcmode="lin" valueType="num">
                                      <p:cBhvr>
                                        <p:cTn id="23" dur="500" fill="hold"/>
                                        <p:tgtEl>
                                          <p:spTgt spid="104458">
                                            <p:txEl>
                                              <p:pRg st="1" end="1"/>
                                            </p:txEl>
                                          </p:spTgt>
                                        </p:tgtEl>
                                        <p:attrNameLst>
                                          <p:attrName>ppt_w</p:attrName>
                                        </p:attrNameLst>
                                      </p:cBhvr>
                                      <p:tavLst>
                                        <p:tav tm="0">
                                          <p:val>
                                            <p:strVal val="#ppt_w"/>
                                          </p:val>
                                        </p:tav>
                                        <p:tav tm="100000">
                                          <p:val>
                                            <p:strVal val="#ppt_w"/>
                                          </p:val>
                                        </p:tav>
                                      </p:tavLst>
                                    </p:anim>
                                    <p:anim calcmode="lin" valueType="num">
                                      <p:cBhvr>
                                        <p:cTn id="24" dur="500" fill="hold"/>
                                        <p:tgtEl>
                                          <p:spTgt spid="104458">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104458">
                                            <p:txEl>
                                              <p:pRg st="2" end="2"/>
                                            </p:txEl>
                                          </p:spTgt>
                                        </p:tgtEl>
                                        <p:attrNameLst>
                                          <p:attrName>style.visibility</p:attrName>
                                        </p:attrNameLst>
                                      </p:cBhvr>
                                      <p:to>
                                        <p:strVal val="visible"/>
                                      </p:to>
                                    </p:set>
                                    <p:anim calcmode="lin" valueType="num">
                                      <p:cBhvr>
                                        <p:cTn id="29" dur="500" fill="hold"/>
                                        <p:tgtEl>
                                          <p:spTgt spid="104458">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04458">
                                            <p:txEl>
                                              <p:pRg st="2" end="2"/>
                                            </p:txEl>
                                          </p:spTgt>
                                        </p:tgtEl>
                                        <p:attrNameLst>
                                          <p:attrName>ppt_y</p:attrName>
                                        </p:attrNameLst>
                                      </p:cBhvr>
                                      <p:tavLst>
                                        <p:tav tm="0">
                                          <p:val>
                                            <p:strVal val="#ppt_y+#ppt_h/2"/>
                                          </p:val>
                                        </p:tav>
                                        <p:tav tm="100000">
                                          <p:val>
                                            <p:strVal val="#ppt_y"/>
                                          </p:val>
                                        </p:tav>
                                      </p:tavLst>
                                    </p:anim>
                                    <p:anim calcmode="lin" valueType="num">
                                      <p:cBhvr>
                                        <p:cTn id="31" dur="500" fill="hold"/>
                                        <p:tgtEl>
                                          <p:spTgt spid="104458">
                                            <p:txEl>
                                              <p:pRg st="2" end="2"/>
                                            </p:txEl>
                                          </p:spTgt>
                                        </p:tgtEl>
                                        <p:attrNameLst>
                                          <p:attrName>ppt_w</p:attrName>
                                        </p:attrNameLst>
                                      </p:cBhvr>
                                      <p:tavLst>
                                        <p:tav tm="0">
                                          <p:val>
                                            <p:strVal val="#ppt_w"/>
                                          </p:val>
                                        </p:tav>
                                        <p:tav tm="100000">
                                          <p:val>
                                            <p:strVal val="#ppt_w"/>
                                          </p:val>
                                        </p:tav>
                                      </p:tavLst>
                                    </p:anim>
                                    <p:anim calcmode="lin" valueType="num">
                                      <p:cBhvr>
                                        <p:cTn id="32" dur="500" fill="hold"/>
                                        <p:tgtEl>
                                          <p:spTgt spid="104458">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7" grpId="0" autoUpdateAnimBg="0"/>
      <p:bldP spid="104458"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60" name="Rectangle 4">
            <a:extLst>
              <a:ext uri="{FF2B5EF4-FFF2-40B4-BE49-F238E27FC236}">
                <a16:creationId xmlns:a16="http://schemas.microsoft.com/office/drawing/2014/main" id="{9618E720-7238-2317-F5C5-58530221FA72}"/>
              </a:ext>
            </a:extLst>
          </p:cNvPr>
          <p:cNvSpPr>
            <a:spLocks noGrp="1" noChangeArrowheads="1"/>
          </p:cNvSpPr>
          <p:nvPr>
            <p:ph type="title"/>
          </p:nvPr>
        </p:nvSpPr>
        <p:spPr>
          <a:xfrm>
            <a:off x="971550" y="0"/>
            <a:ext cx="7545388" cy="760413"/>
          </a:xfrm>
        </p:spPr>
        <p:txBody>
          <a:bodyPr/>
          <a:lstStyle/>
          <a:p>
            <a:pPr eaLnBrk="1" hangingPunct="1">
              <a:defRPr/>
            </a:pPr>
            <a:r>
              <a:rPr lang="ar-SY" altLang="tr-TR" sz="4000">
                <a:solidFill>
                  <a:srgbClr val="FFFF00"/>
                </a:solidFill>
              </a:rPr>
              <a:t>مقدمة:</a:t>
            </a:r>
            <a:r>
              <a:rPr lang="ar-SY" altLang="tr-TR" sz="5400">
                <a:solidFill>
                  <a:schemeClr val="accent1"/>
                </a:solidFill>
              </a:rPr>
              <a:t>	</a:t>
            </a:r>
            <a:r>
              <a:rPr lang="ar-SY" altLang="tr-TR" sz="4000"/>
              <a:t>						</a:t>
            </a:r>
            <a:endParaRPr lang="tr-TR" altLang="tr-TR" sz="4000"/>
          </a:p>
        </p:txBody>
      </p:sp>
      <p:sp>
        <p:nvSpPr>
          <p:cNvPr id="70669" name="Rectangle 13">
            <a:extLst>
              <a:ext uri="{FF2B5EF4-FFF2-40B4-BE49-F238E27FC236}">
                <a16:creationId xmlns:a16="http://schemas.microsoft.com/office/drawing/2014/main" id="{EFBF8FFE-B803-E1DF-9562-695132A77B93}"/>
              </a:ext>
            </a:extLst>
          </p:cNvPr>
          <p:cNvSpPr>
            <a:spLocks noGrp="1" noChangeArrowheads="1"/>
          </p:cNvSpPr>
          <p:nvPr>
            <p:ph type="body" idx="1"/>
          </p:nvPr>
        </p:nvSpPr>
        <p:spPr>
          <a:xfrm>
            <a:off x="0" y="1052513"/>
            <a:ext cx="8820150" cy="5616575"/>
          </a:xfrm>
        </p:spPr>
        <p:txBody>
          <a:bodyPr/>
          <a:lstStyle/>
          <a:p>
            <a:pPr eaLnBrk="1" hangingPunct="1">
              <a:defRPr/>
            </a:pPr>
            <a:r>
              <a:rPr lang="ar-SA" altLang="tr-TR">
                <a:solidFill>
                  <a:schemeClr val="tx2"/>
                </a:solidFill>
                <a:latin typeface="Times New Roman" panose="02020603050405020304" pitchFamily="18" charset="0"/>
                <a:cs typeface="Times New Roman" panose="02020603050405020304" pitchFamily="18" charset="0"/>
              </a:rPr>
              <a:t>ينحصر الغرض الأساسي من تدريج الحبوب في تحديد سعرها وتسهيل خزنها ومراقبتها وشحنها واستخداماتها وتصنيعها وذلك بمراقبة وتحديد كل من : نسبة الأجرام والشوائب والرطوبة ومختلف الإصابات الطبيعية مثل الضرر الحراري أو ضرر الصقيع والإصابات الحيوية سواء أكانت حشرات أم فطور أم أحياء دقيقة أخرى وقوارض ومخلفاتها وكذلك مراقبة نكهة الحبوب</a:t>
            </a:r>
            <a:r>
              <a:rPr lang="ar-SY" altLang="tr-TR">
                <a:solidFill>
                  <a:schemeClr val="tx2"/>
                </a:solidFill>
                <a:latin typeface="Times New Roman" panose="02020603050405020304" pitchFamily="18" charset="0"/>
                <a:cs typeface="Times New Roman" panose="02020603050405020304" pitchFamily="18" charset="0"/>
              </a:rPr>
              <a:t>.</a:t>
            </a:r>
            <a:endParaRPr lang="ar-SA" altLang="tr-TR">
              <a:solidFill>
                <a:schemeClr val="tx2"/>
              </a:solidFill>
              <a:latin typeface="Times New Roman" panose="02020603050405020304" pitchFamily="18" charset="0"/>
              <a:cs typeface="Times New Roman" panose="02020603050405020304" pitchFamily="18" charset="0"/>
            </a:endParaRPr>
          </a:p>
          <a:p>
            <a:pPr eaLnBrk="1" hangingPunct="1">
              <a:defRPr/>
            </a:pPr>
            <a:r>
              <a:rPr lang="ar-SA" altLang="tr-TR">
                <a:solidFill>
                  <a:schemeClr val="tx2"/>
                </a:solidFill>
                <a:latin typeface="Times New Roman" panose="02020603050405020304" pitchFamily="18" charset="0"/>
                <a:cs typeface="Times New Roman" panose="02020603050405020304" pitchFamily="18" charset="0"/>
              </a:rPr>
              <a:t>يتم تدريج القمح ضمن كل نوع من أنواع القمح وفق للمعايير التالية: وزن الهيكتوليتر ونسبة الأجرام والشوائب.</a:t>
            </a:r>
            <a:endParaRPr lang="tr-TR" altLang="tr-TR">
              <a:solidFill>
                <a:schemeClr val="tx2"/>
              </a:solidFill>
              <a:latin typeface="Times New Roman" panose="02020603050405020304" pitchFamily="18" charset="0"/>
              <a:cs typeface="Times New Roman" panose="02020603050405020304" pitchFamily="18" charset="0"/>
            </a:endParaRP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1000"/>
                                  </p:stCondLst>
                                  <p:childTnLst>
                                    <p:set>
                                      <p:cBhvr>
                                        <p:cTn id="6" dur="1" fill="hold">
                                          <p:stCondLst>
                                            <p:cond delay="0"/>
                                          </p:stCondLst>
                                        </p:cTn>
                                        <p:tgtEl>
                                          <p:spTgt spid="70660"/>
                                        </p:tgtEl>
                                        <p:attrNameLst>
                                          <p:attrName>style.visibility</p:attrName>
                                        </p:attrNameLst>
                                      </p:cBhvr>
                                      <p:to>
                                        <p:strVal val="visible"/>
                                      </p:to>
                                    </p:set>
                                    <p:anim calcmode="lin" valueType="num">
                                      <p:cBhvr additive="base">
                                        <p:cTn id="7" dur="500" fill="hold"/>
                                        <p:tgtEl>
                                          <p:spTgt spid="70660"/>
                                        </p:tgtEl>
                                        <p:attrNameLst>
                                          <p:attrName>ppt_x</p:attrName>
                                        </p:attrNameLst>
                                      </p:cBhvr>
                                      <p:tavLst>
                                        <p:tav tm="0">
                                          <p:val>
                                            <p:strVal val="#ppt_x"/>
                                          </p:val>
                                        </p:tav>
                                        <p:tav tm="100000">
                                          <p:val>
                                            <p:strVal val="#ppt_x"/>
                                          </p:val>
                                        </p:tav>
                                      </p:tavLst>
                                    </p:anim>
                                    <p:anim calcmode="lin" valueType="num">
                                      <p:cBhvr additive="base">
                                        <p:cTn id="8" dur="500" fill="hold"/>
                                        <p:tgtEl>
                                          <p:spTgt spid="7066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70669">
                                            <p:txEl>
                                              <p:pRg st="0" end="0"/>
                                            </p:txEl>
                                          </p:spTgt>
                                        </p:tgtEl>
                                        <p:attrNameLst>
                                          <p:attrName>style.visibility</p:attrName>
                                        </p:attrNameLst>
                                      </p:cBhvr>
                                      <p:to>
                                        <p:strVal val="visible"/>
                                      </p:to>
                                    </p:set>
                                    <p:anim calcmode="lin" valueType="num">
                                      <p:cBhvr>
                                        <p:cTn id="13" dur="500" fill="hold"/>
                                        <p:tgtEl>
                                          <p:spTgt spid="70669">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70669">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70669">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7066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4" fill="hold" grpId="0" nodeType="clickEffect">
                                  <p:stCondLst>
                                    <p:cond delay="0"/>
                                  </p:stCondLst>
                                  <p:childTnLst>
                                    <p:set>
                                      <p:cBhvr>
                                        <p:cTn id="20" dur="1" fill="hold">
                                          <p:stCondLst>
                                            <p:cond delay="0"/>
                                          </p:stCondLst>
                                        </p:cTn>
                                        <p:tgtEl>
                                          <p:spTgt spid="70669">
                                            <p:txEl>
                                              <p:pRg st="1" end="1"/>
                                            </p:txEl>
                                          </p:spTgt>
                                        </p:tgtEl>
                                        <p:attrNameLst>
                                          <p:attrName>style.visibility</p:attrName>
                                        </p:attrNameLst>
                                      </p:cBhvr>
                                      <p:to>
                                        <p:strVal val="visible"/>
                                      </p:to>
                                    </p:set>
                                    <p:anim calcmode="lin" valueType="num">
                                      <p:cBhvr>
                                        <p:cTn id="21" dur="500" fill="hold"/>
                                        <p:tgtEl>
                                          <p:spTgt spid="70669">
                                            <p:txEl>
                                              <p:pRg st="1" end="1"/>
                                            </p:txEl>
                                          </p:spTgt>
                                        </p:tgtEl>
                                        <p:attrNameLst>
                                          <p:attrName>ppt_x</p:attrName>
                                        </p:attrNameLst>
                                      </p:cBhvr>
                                      <p:tavLst>
                                        <p:tav tm="0">
                                          <p:val>
                                            <p:strVal val="#ppt_x"/>
                                          </p:val>
                                        </p:tav>
                                        <p:tav tm="100000">
                                          <p:val>
                                            <p:strVal val="#ppt_x"/>
                                          </p:val>
                                        </p:tav>
                                      </p:tavLst>
                                    </p:anim>
                                    <p:anim calcmode="lin" valueType="num">
                                      <p:cBhvr>
                                        <p:cTn id="22" dur="500" fill="hold"/>
                                        <p:tgtEl>
                                          <p:spTgt spid="70669">
                                            <p:txEl>
                                              <p:pRg st="1" end="1"/>
                                            </p:txEl>
                                          </p:spTgt>
                                        </p:tgtEl>
                                        <p:attrNameLst>
                                          <p:attrName>ppt_y</p:attrName>
                                        </p:attrNameLst>
                                      </p:cBhvr>
                                      <p:tavLst>
                                        <p:tav tm="0">
                                          <p:val>
                                            <p:strVal val="#ppt_y+#ppt_h/2"/>
                                          </p:val>
                                        </p:tav>
                                        <p:tav tm="100000">
                                          <p:val>
                                            <p:strVal val="#ppt_y"/>
                                          </p:val>
                                        </p:tav>
                                      </p:tavLst>
                                    </p:anim>
                                    <p:anim calcmode="lin" valueType="num">
                                      <p:cBhvr>
                                        <p:cTn id="23" dur="500" fill="hold"/>
                                        <p:tgtEl>
                                          <p:spTgt spid="70669">
                                            <p:txEl>
                                              <p:pRg st="1" end="1"/>
                                            </p:txEl>
                                          </p:spTgt>
                                        </p:tgtEl>
                                        <p:attrNameLst>
                                          <p:attrName>ppt_w</p:attrName>
                                        </p:attrNameLst>
                                      </p:cBhvr>
                                      <p:tavLst>
                                        <p:tav tm="0">
                                          <p:val>
                                            <p:strVal val="#ppt_w"/>
                                          </p:val>
                                        </p:tav>
                                        <p:tav tm="100000">
                                          <p:val>
                                            <p:strVal val="#ppt_w"/>
                                          </p:val>
                                        </p:tav>
                                      </p:tavLst>
                                    </p:anim>
                                    <p:anim calcmode="lin" valueType="num">
                                      <p:cBhvr>
                                        <p:cTn id="24" dur="500" fill="hold"/>
                                        <p:tgtEl>
                                          <p:spTgt spid="70669">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0" grpId="0" autoUpdateAnimBg="0"/>
      <p:bldP spid="7066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35" name="Rectangle 15">
            <a:extLst>
              <a:ext uri="{FF2B5EF4-FFF2-40B4-BE49-F238E27FC236}">
                <a16:creationId xmlns:a16="http://schemas.microsoft.com/office/drawing/2014/main" id="{F48A9457-B419-8A5D-5291-AE6B1139B752}"/>
              </a:ext>
            </a:extLst>
          </p:cNvPr>
          <p:cNvSpPr>
            <a:spLocks noGrp="1" noChangeArrowheads="1"/>
          </p:cNvSpPr>
          <p:nvPr>
            <p:ph type="title"/>
          </p:nvPr>
        </p:nvSpPr>
        <p:spPr>
          <a:xfrm>
            <a:off x="1258888" y="333375"/>
            <a:ext cx="7559675" cy="1008063"/>
          </a:xfrm>
        </p:spPr>
        <p:txBody>
          <a:bodyPr/>
          <a:lstStyle/>
          <a:p>
            <a:pPr eaLnBrk="1" hangingPunct="1">
              <a:defRPr/>
            </a:pPr>
            <a:r>
              <a:rPr lang="ar-SA" altLang="tr-TR" sz="4000">
                <a:solidFill>
                  <a:srgbClr val="FFFF00"/>
                </a:solidFill>
                <a:cs typeface="Times New Roman" panose="02020603050405020304" pitchFamily="18" charset="0"/>
              </a:rPr>
              <a:t>اٍجراء التجربة:	</a:t>
            </a:r>
            <a:r>
              <a:rPr lang="ar-SA" altLang="tr-TR">
                <a:solidFill>
                  <a:srgbClr val="FFFF00"/>
                </a:solidFill>
                <a:cs typeface="Times New Roman" panose="02020603050405020304" pitchFamily="18" charset="0"/>
              </a:rPr>
              <a:t>					</a:t>
            </a:r>
            <a:r>
              <a:rPr lang="ar-SA" altLang="tr-TR" sz="4000"/>
              <a:t>	</a:t>
            </a:r>
            <a:endParaRPr lang="tr-TR" altLang="tr-TR" sz="4000"/>
          </a:p>
        </p:txBody>
      </p:sp>
      <p:sp>
        <p:nvSpPr>
          <p:cNvPr id="107536" name="Rectangle 16">
            <a:extLst>
              <a:ext uri="{FF2B5EF4-FFF2-40B4-BE49-F238E27FC236}">
                <a16:creationId xmlns:a16="http://schemas.microsoft.com/office/drawing/2014/main" id="{CEA6E199-2C3F-1978-A35E-D59489495268}"/>
              </a:ext>
            </a:extLst>
          </p:cNvPr>
          <p:cNvSpPr>
            <a:spLocks noGrp="1" noChangeArrowheads="1"/>
          </p:cNvSpPr>
          <p:nvPr>
            <p:ph type="body" idx="1"/>
          </p:nvPr>
        </p:nvSpPr>
        <p:spPr>
          <a:xfrm>
            <a:off x="0" y="1341438"/>
            <a:ext cx="9144000" cy="5516562"/>
          </a:xfrm>
        </p:spPr>
        <p:txBody>
          <a:bodyPr/>
          <a:lstStyle/>
          <a:p>
            <a:pPr eaLnBrk="1" hangingPunct="1">
              <a:defRPr/>
            </a:pPr>
            <a:r>
              <a:rPr lang="ar-SA" altLang="tr-TR">
                <a:latin typeface="Times New Roman" panose="02020603050405020304" pitchFamily="18" charset="0"/>
                <a:cs typeface="Times New Roman" panose="02020603050405020304" pitchFamily="18" charset="0"/>
              </a:rPr>
              <a:t>من المتبقي فوق المنخل و باستخدام مجزىء يؤخذ من 50  - 100غ وبشكل متتابع يتم فرد العينة ويتم اختيار الحبات المكسورة  والمتضررة وأنواع الحبوب الأخرى والحبوب المنبتة والحبوب المتضررة بالحشرات والصقيع وبذور النباتات والأرغوت والحبات غير السليمة . المتبقي ينخل بمنخل 2 مم لمدة نصف دقيقة والنازل من المنخل يعتبر حبات ضامرة.</a:t>
            </a:r>
          </a:p>
          <a:p>
            <a:pPr eaLnBrk="1" hangingPunct="1">
              <a:defRPr/>
            </a:pPr>
            <a:r>
              <a:rPr lang="ar-SA" altLang="tr-TR">
                <a:latin typeface="Times New Roman" panose="02020603050405020304" pitchFamily="18" charset="0"/>
                <a:cs typeface="Times New Roman" panose="02020603050405020304" pitchFamily="18" charset="0"/>
              </a:rPr>
              <a:t>الأجرام و الشوائب% :</a:t>
            </a:r>
          </a:p>
          <a:p>
            <a:pPr eaLnBrk="1" hangingPunct="1">
              <a:defRPr/>
            </a:pPr>
            <a:r>
              <a:rPr lang="ar-SA" altLang="tr-TR">
                <a:latin typeface="Times New Roman" panose="02020603050405020304" pitchFamily="18" charset="0"/>
                <a:cs typeface="Times New Roman" panose="02020603050405020304" pitchFamily="18" charset="0"/>
              </a:rPr>
              <a:t>(وزن الأجرام و الشوائب / وزن العينة ) * 100</a:t>
            </a:r>
            <a:endParaRPr lang="tr-TR" altLang="tr-TR">
              <a:latin typeface="Times New Roman" panose="02020603050405020304" pitchFamily="18" charset="0"/>
              <a:cs typeface="Times New Roman" panose="02020603050405020304" pitchFamily="18" charset="0"/>
            </a:endParaRP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1000"/>
                                  </p:stCondLst>
                                  <p:childTnLst>
                                    <p:set>
                                      <p:cBhvr>
                                        <p:cTn id="6" dur="1" fill="hold">
                                          <p:stCondLst>
                                            <p:cond delay="0"/>
                                          </p:stCondLst>
                                        </p:cTn>
                                        <p:tgtEl>
                                          <p:spTgt spid="107535"/>
                                        </p:tgtEl>
                                        <p:attrNameLst>
                                          <p:attrName>style.visibility</p:attrName>
                                        </p:attrNameLst>
                                      </p:cBhvr>
                                      <p:to>
                                        <p:strVal val="visible"/>
                                      </p:to>
                                    </p:set>
                                    <p:anim calcmode="lin" valueType="num">
                                      <p:cBhvr additive="base">
                                        <p:cTn id="7" dur="500" fill="hold"/>
                                        <p:tgtEl>
                                          <p:spTgt spid="107535"/>
                                        </p:tgtEl>
                                        <p:attrNameLst>
                                          <p:attrName>ppt_x</p:attrName>
                                        </p:attrNameLst>
                                      </p:cBhvr>
                                      <p:tavLst>
                                        <p:tav tm="0">
                                          <p:val>
                                            <p:strVal val="1+#ppt_w/2"/>
                                          </p:val>
                                        </p:tav>
                                        <p:tav tm="100000">
                                          <p:val>
                                            <p:strVal val="#ppt_x"/>
                                          </p:val>
                                        </p:tav>
                                      </p:tavLst>
                                    </p:anim>
                                    <p:anim calcmode="lin" valueType="num">
                                      <p:cBhvr additive="base">
                                        <p:cTn id="8" dur="500" fill="hold"/>
                                        <p:tgtEl>
                                          <p:spTgt spid="10753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107536">
                                            <p:txEl>
                                              <p:pRg st="0" end="0"/>
                                            </p:txEl>
                                          </p:spTgt>
                                        </p:tgtEl>
                                        <p:attrNameLst>
                                          <p:attrName>style.visibility</p:attrName>
                                        </p:attrNameLst>
                                      </p:cBhvr>
                                      <p:to>
                                        <p:strVal val="visible"/>
                                      </p:to>
                                    </p:set>
                                    <p:anim calcmode="lin" valueType="num">
                                      <p:cBhvr>
                                        <p:cTn id="13" dur="500" fill="hold"/>
                                        <p:tgtEl>
                                          <p:spTgt spid="107536">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107536">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107536">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10753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4" fill="hold" grpId="0" nodeType="clickEffect">
                                  <p:stCondLst>
                                    <p:cond delay="0"/>
                                  </p:stCondLst>
                                  <p:childTnLst>
                                    <p:set>
                                      <p:cBhvr>
                                        <p:cTn id="20" dur="1" fill="hold">
                                          <p:stCondLst>
                                            <p:cond delay="0"/>
                                          </p:stCondLst>
                                        </p:cTn>
                                        <p:tgtEl>
                                          <p:spTgt spid="107536">
                                            <p:txEl>
                                              <p:pRg st="1" end="1"/>
                                            </p:txEl>
                                          </p:spTgt>
                                        </p:tgtEl>
                                        <p:attrNameLst>
                                          <p:attrName>style.visibility</p:attrName>
                                        </p:attrNameLst>
                                      </p:cBhvr>
                                      <p:to>
                                        <p:strVal val="visible"/>
                                      </p:to>
                                    </p:set>
                                    <p:anim calcmode="lin" valueType="num">
                                      <p:cBhvr>
                                        <p:cTn id="21" dur="500" fill="hold"/>
                                        <p:tgtEl>
                                          <p:spTgt spid="107536">
                                            <p:txEl>
                                              <p:pRg st="1" end="1"/>
                                            </p:txEl>
                                          </p:spTgt>
                                        </p:tgtEl>
                                        <p:attrNameLst>
                                          <p:attrName>ppt_x</p:attrName>
                                        </p:attrNameLst>
                                      </p:cBhvr>
                                      <p:tavLst>
                                        <p:tav tm="0">
                                          <p:val>
                                            <p:strVal val="#ppt_x"/>
                                          </p:val>
                                        </p:tav>
                                        <p:tav tm="100000">
                                          <p:val>
                                            <p:strVal val="#ppt_x"/>
                                          </p:val>
                                        </p:tav>
                                      </p:tavLst>
                                    </p:anim>
                                    <p:anim calcmode="lin" valueType="num">
                                      <p:cBhvr>
                                        <p:cTn id="22" dur="500" fill="hold"/>
                                        <p:tgtEl>
                                          <p:spTgt spid="107536">
                                            <p:txEl>
                                              <p:pRg st="1" end="1"/>
                                            </p:txEl>
                                          </p:spTgt>
                                        </p:tgtEl>
                                        <p:attrNameLst>
                                          <p:attrName>ppt_y</p:attrName>
                                        </p:attrNameLst>
                                      </p:cBhvr>
                                      <p:tavLst>
                                        <p:tav tm="0">
                                          <p:val>
                                            <p:strVal val="#ppt_y+#ppt_h/2"/>
                                          </p:val>
                                        </p:tav>
                                        <p:tav tm="100000">
                                          <p:val>
                                            <p:strVal val="#ppt_y"/>
                                          </p:val>
                                        </p:tav>
                                      </p:tavLst>
                                    </p:anim>
                                    <p:anim calcmode="lin" valueType="num">
                                      <p:cBhvr>
                                        <p:cTn id="23" dur="500" fill="hold"/>
                                        <p:tgtEl>
                                          <p:spTgt spid="107536">
                                            <p:txEl>
                                              <p:pRg st="1" end="1"/>
                                            </p:txEl>
                                          </p:spTgt>
                                        </p:tgtEl>
                                        <p:attrNameLst>
                                          <p:attrName>ppt_w</p:attrName>
                                        </p:attrNameLst>
                                      </p:cBhvr>
                                      <p:tavLst>
                                        <p:tav tm="0">
                                          <p:val>
                                            <p:strVal val="#ppt_w"/>
                                          </p:val>
                                        </p:tav>
                                        <p:tav tm="100000">
                                          <p:val>
                                            <p:strVal val="#ppt_w"/>
                                          </p:val>
                                        </p:tav>
                                      </p:tavLst>
                                    </p:anim>
                                    <p:anim calcmode="lin" valueType="num">
                                      <p:cBhvr>
                                        <p:cTn id="24" dur="500" fill="hold"/>
                                        <p:tgtEl>
                                          <p:spTgt spid="10753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107536">
                                            <p:txEl>
                                              <p:pRg st="2" end="2"/>
                                            </p:txEl>
                                          </p:spTgt>
                                        </p:tgtEl>
                                        <p:attrNameLst>
                                          <p:attrName>style.visibility</p:attrName>
                                        </p:attrNameLst>
                                      </p:cBhvr>
                                      <p:to>
                                        <p:strVal val="visible"/>
                                      </p:to>
                                    </p:set>
                                    <p:anim calcmode="lin" valueType="num">
                                      <p:cBhvr>
                                        <p:cTn id="29" dur="500" fill="hold"/>
                                        <p:tgtEl>
                                          <p:spTgt spid="107536">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07536">
                                            <p:txEl>
                                              <p:pRg st="2" end="2"/>
                                            </p:txEl>
                                          </p:spTgt>
                                        </p:tgtEl>
                                        <p:attrNameLst>
                                          <p:attrName>ppt_y</p:attrName>
                                        </p:attrNameLst>
                                      </p:cBhvr>
                                      <p:tavLst>
                                        <p:tav tm="0">
                                          <p:val>
                                            <p:strVal val="#ppt_y+#ppt_h/2"/>
                                          </p:val>
                                        </p:tav>
                                        <p:tav tm="100000">
                                          <p:val>
                                            <p:strVal val="#ppt_y"/>
                                          </p:val>
                                        </p:tav>
                                      </p:tavLst>
                                    </p:anim>
                                    <p:anim calcmode="lin" valueType="num">
                                      <p:cBhvr>
                                        <p:cTn id="31" dur="500" fill="hold"/>
                                        <p:tgtEl>
                                          <p:spTgt spid="107536">
                                            <p:txEl>
                                              <p:pRg st="2" end="2"/>
                                            </p:txEl>
                                          </p:spTgt>
                                        </p:tgtEl>
                                        <p:attrNameLst>
                                          <p:attrName>ppt_w</p:attrName>
                                        </p:attrNameLst>
                                      </p:cBhvr>
                                      <p:tavLst>
                                        <p:tav tm="0">
                                          <p:val>
                                            <p:strVal val="#ppt_w"/>
                                          </p:val>
                                        </p:tav>
                                        <p:tav tm="100000">
                                          <p:val>
                                            <p:strVal val="#ppt_w"/>
                                          </p:val>
                                        </p:tav>
                                      </p:tavLst>
                                    </p:anim>
                                    <p:anim calcmode="lin" valueType="num">
                                      <p:cBhvr>
                                        <p:cTn id="32" dur="500" fill="hold"/>
                                        <p:tgtEl>
                                          <p:spTgt spid="10753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35" grpId="0" autoUpdateAnimBg="0"/>
      <p:bldP spid="107536"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13669" name="Picture 5">
            <a:extLst>
              <a:ext uri="{FF2B5EF4-FFF2-40B4-BE49-F238E27FC236}">
                <a16:creationId xmlns:a16="http://schemas.microsoft.com/office/drawing/2014/main" id="{7BC65538-DCE2-7D69-621B-E76F521A61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650" y="1484313"/>
            <a:ext cx="7777163" cy="489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3670" name="Rectangle 6">
            <a:extLst>
              <a:ext uri="{FF2B5EF4-FFF2-40B4-BE49-F238E27FC236}">
                <a16:creationId xmlns:a16="http://schemas.microsoft.com/office/drawing/2014/main" id="{46084756-0F37-0737-4848-1282D03DB916}"/>
              </a:ext>
            </a:extLst>
          </p:cNvPr>
          <p:cNvSpPr>
            <a:spLocks noGrp="1" noChangeArrowheads="1"/>
          </p:cNvSpPr>
          <p:nvPr>
            <p:ph type="title"/>
          </p:nvPr>
        </p:nvSpPr>
        <p:spPr>
          <a:xfrm>
            <a:off x="457200" y="292100"/>
            <a:ext cx="8229600" cy="473075"/>
          </a:xfrm>
        </p:spPr>
        <p:txBody>
          <a:bodyPr/>
          <a:lstStyle/>
          <a:p>
            <a:pPr eaLnBrk="1" hangingPunct="1">
              <a:defRPr/>
            </a:pPr>
            <a:r>
              <a:rPr lang="ar-SA" altLang="tr-TR">
                <a:solidFill>
                  <a:srgbClr val="FFFF00"/>
                </a:solidFill>
                <a:cs typeface="Times New Roman" panose="02020603050405020304" pitchFamily="18" charset="0"/>
              </a:rPr>
              <a:t>المنخل الشقي</a:t>
            </a:r>
            <a:r>
              <a:rPr lang="ar-SA" altLang="tr-TR" sz="4000"/>
              <a:t>				</a:t>
            </a:r>
            <a:endParaRPr lang="tr-TR" altLang="tr-TR" sz="4000"/>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113670"/>
                                        </p:tgtEl>
                                        <p:attrNameLst>
                                          <p:attrName>style.visibility</p:attrName>
                                        </p:attrNameLst>
                                      </p:cBhvr>
                                      <p:to>
                                        <p:strVal val="visible"/>
                                      </p:to>
                                    </p:set>
                                    <p:anim calcmode="lin" valueType="num">
                                      <p:cBhvr additive="base">
                                        <p:cTn id="7" dur="500" fill="hold"/>
                                        <p:tgtEl>
                                          <p:spTgt spid="113670"/>
                                        </p:tgtEl>
                                        <p:attrNameLst>
                                          <p:attrName>ppt_x</p:attrName>
                                        </p:attrNameLst>
                                      </p:cBhvr>
                                      <p:tavLst>
                                        <p:tav tm="0">
                                          <p:val>
                                            <p:strVal val="#ppt_x"/>
                                          </p:val>
                                        </p:tav>
                                        <p:tav tm="100000">
                                          <p:val>
                                            <p:strVal val="#ppt_x"/>
                                          </p:val>
                                        </p:tav>
                                      </p:tavLst>
                                    </p:anim>
                                    <p:anim calcmode="lin" valueType="num">
                                      <p:cBhvr additive="base">
                                        <p:cTn id="8" dur="500" fill="hold"/>
                                        <p:tgtEl>
                                          <p:spTgt spid="113670"/>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nodeType="clickEffect">
                                  <p:stCondLst>
                                    <p:cond delay="0"/>
                                  </p:stCondLst>
                                  <p:childTnLst>
                                    <p:set>
                                      <p:cBhvr>
                                        <p:cTn id="12" dur="1" fill="hold">
                                          <p:stCondLst>
                                            <p:cond delay="0"/>
                                          </p:stCondLst>
                                        </p:cTn>
                                        <p:tgtEl>
                                          <p:spTgt spid="113669"/>
                                        </p:tgtEl>
                                        <p:attrNameLst>
                                          <p:attrName>style.visibility</p:attrName>
                                        </p:attrNameLst>
                                      </p:cBhvr>
                                      <p:to>
                                        <p:strVal val="visible"/>
                                      </p:to>
                                    </p:set>
                                    <p:anim calcmode="lin" valueType="num">
                                      <p:cBhvr>
                                        <p:cTn id="13" dur="500" fill="hold"/>
                                        <p:tgtEl>
                                          <p:spTgt spid="113669"/>
                                        </p:tgtEl>
                                        <p:attrNameLst>
                                          <p:attrName>ppt_x</p:attrName>
                                        </p:attrNameLst>
                                      </p:cBhvr>
                                      <p:tavLst>
                                        <p:tav tm="0">
                                          <p:val>
                                            <p:strVal val="#ppt_x"/>
                                          </p:val>
                                        </p:tav>
                                        <p:tav tm="100000">
                                          <p:val>
                                            <p:strVal val="#ppt_x"/>
                                          </p:val>
                                        </p:tav>
                                      </p:tavLst>
                                    </p:anim>
                                    <p:anim calcmode="lin" valueType="num">
                                      <p:cBhvr>
                                        <p:cTn id="14" dur="500" fill="hold"/>
                                        <p:tgtEl>
                                          <p:spTgt spid="113669"/>
                                        </p:tgtEl>
                                        <p:attrNameLst>
                                          <p:attrName>ppt_y</p:attrName>
                                        </p:attrNameLst>
                                      </p:cBhvr>
                                      <p:tavLst>
                                        <p:tav tm="0">
                                          <p:val>
                                            <p:strVal val="#ppt_y+#ppt_h/2"/>
                                          </p:val>
                                        </p:tav>
                                        <p:tav tm="100000">
                                          <p:val>
                                            <p:strVal val="#ppt_y"/>
                                          </p:val>
                                        </p:tav>
                                      </p:tavLst>
                                    </p:anim>
                                    <p:anim calcmode="lin" valueType="num">
                                      <p:cBhvr>
                                        <p:cTn id="15" dur="500" fill="hold"/>
                                        <p:tgtEl>
                                          <p:spTgt spid="113669"/>
                                        </p:tgtEl>
                                        <p:attrNameLst>
                                          <p:attrName>ppt_w</p:attrName>
                                        </p:attrNameLst>
                                      </p:cBhvr>
                                      <p:tavLst>
                                        <p:tav tm="0">
                                          <p:val>
                                            <p:strVal val="#ppt_w"/>
                                          </p:val>
                                        </p:tav>
                                        <p:tav tm="100000">
                                          <p:val>
                                            <p:strVal val="#ppt_w"/>
                                          </p:val>
                                        </p:tav>
                                      </p:tavLst>
                                    </p:anim>
                                    <p:anim calcmode="lin" valueType="num">
                                      <p:cBhvr>
                                        <p:cTn id="16" dur="500" fill="hold"/>
                                        <p:tgtEl>
                                          <p:spTgt spid="113669"/>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70"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16741" name="Picture 5">
            <a:extLst>
              <a:ext uri="{FF2B5EF4-FFF2-40B4-BE49-F238E27FC236}">
                <a16:creationId xmlns:a16="http://schemas.microsoft.com/office/drawing/2014/main" id="{C949BB57-F44E-452F-AA90-1FBC3B574261}"/>
              </a:ext>
            </a:extLst>
          </p:cNvPr>
          <p:cNvPicPr>
            <a:picLocks noChangeAspect="1" noChangeArrowheads="1"/>
          </p:cNvPicPr>
          <p:nvPr>
            <p:ph sz="half" idx="4294967295"/>
          </p:nvPr>
        </p:nvPicPr>
        <p:blipFill>
          <a:blip r:embed="rId4">
            <a:extLst>
              <a:ext uri="{28A0092B-C50C-407E-A947-70E740481C1C}">
                <a14:useLocalDpi xmlns:a14="http://schemas.microsoft.com/office/drawing/2010/main" val="0"/>
              </a:ext>
            </a:extLst>
          </a:blip>
          <a:srcRect/>
          <a:stretch>
            <a:fillRect/>
          </a:stretch>
        </p:blipFill>
        <p:spPr>
          <a:xfrm>
            <a:off x="971550" y="260350"/>
            <a:ext cx="7488238" cy="2663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6744" name="Picture 8">
            <a:extLst>
              <a:ext uri="{FF2B5EF4-FFF2-40B4-BE49-F238E27FC236}">
                <a16:creationId xmlns:a16="http://schemas.microsoft.com/office/drawing/2014/main" id="{E6DD5713-0E5D-2A08-DA6C-8663CB14ECEA}"/>
              </a:ext>
            </a:extLst>
          </p:cNvPr>
          <p:cNvPicPr>
            <a:picLocks noChangeAspect="1" noChangeArrowheads="1"/>
          </p:cNvPicPr>
          <p:nvPr>
            <p:ph sz="half" idx="4294967295"/>
          </p:nvPr>
        </p:nvPicPr>
        <p:blipFill>
          <a:blip r:embed="rId5">
            <a:extLst>
              <a:ext uri="{28A0092B-C50C-407E-A947-70E740481C1C}">
                <a14:useLocalDpi xmlns:a14="http://schemas.microsoft.com/office/drawing/2010/main" val="0"/>
              </a:ext>
            </a:extLst>
          </a:blip>
          <a:srcRect/>
          <a:stretch>
            <a:fillRect/>
          </a:stretch>
        </p:blipFill>
        <p:spPr>
          <a:xfrm>
            <a:off x="1042988" y="3500438"/>
            <a:ext cx="7345362" cy="27368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nodeType="clickEffect">
                                  <p:stCondLst>
                                    <p:cond delay="0"/>
                                  </p:stCondLst>
                                  <p:childTnLst>
                                    <p:set>
                                      <p:cBhvr>
                                        <p:cTn id="6" dur="1" fill="hold">
                                          <p:stCondLst>
                                            <p:cond delay="0"/>
                                          </p:stCondLst>
                                        </p:cTn>
                                        <p:tgtEl>
                                          <p:spTgt spid="116741"/>
                                        </p:tgtEl>
                                        <p:attrNameLst>
                                          <p:attrName>style.visibility</p:attrName>
                                        </p:attrNameLst>
                                      </p:cBhvr>
                                      <p:to>
                                        <p:strVal val="visible"/>
                                      </p:to>
                                    </p:set>
                                    <p:anim calcmode="lin" valueType="num">
                                      <p:cBhvr>
                                        <p:cTn id="7" dur="500" fill="hold"/>
                                        <p:tgtEl>
                                          <p:spTgt spid="116741"/>
                                        </p:tgtEl>
                                        <p:attrNameLst>
                                          <p:attrName>ppt_x</p:attrName>
                                        </p:attrNameLst>
                                      </p:cBhvr>
                                      <p:tavLst>
                                        <p:tav tm="0">
                                          <p:val>
                                            <p:strVal val="#ppt_x-#ppt_w/2"/>
                                          </p:val>
                                        </p:tav>
                                        <p:tav tm="100000">
                                          <p:val>
                                            <p:strVal val="#ppt_x"/>
                                          </p:val>
                                        </p:tav>
                                      </p:tavLst>
                                    </p:anim>
                                    <p:anim calcmode="lin" valueType="num">
                                      <p:cBhvr>
                                        <p:cTn id="8" dur="500" fill="hold"/>
                                        <p:tgtEl>
                                          <p:spTgt spid="116741"/>
                                        </p:tgtEl>
                                        <p:attrNameLst>
                                          <p:attrName>ppt_y</p:attrName>
                                        </p:attrNameLst>
                                      </p:cBhvr>
                                      <p:tavLst>
                                        <p:tav tm="0">
                                          <p:val>
                                            <p:strVal val="#ppt_y"/>
                                          </p:val>
                                        </p:tav>
                                        <p:tav tm="100000">
                                          <p:val>
                                            <p:strVal val="#ppt_y"/>
                                          </p:val>
                                        </p:tav>
                                      </p:tavLst>
                                    </p:anim>
                                    <p:anim calcmode="lin" valueType="num">
                                      <p:cBhvr>
                                        <p:cTn id="9" dur="500" fill="hold"/>
                                        <p:tgtEl>
                                          <p:spTgt spid="116741"/>
                                        </p:tgtEl>
                                        <p:attrNameLst>
                                          <p:attrName>ppt_w</p:attrName>
                                        </p:attrNameLst>
                                      </p:cBhvr>
                                      <p:tavLst>
                                        <p:tav tm="0">
                                          <p:val>
                                            <p:fltVal val="0"/>
                                          </p:val>
                                        </p:tav>
                                        <p:tav tm="100000">
                                          <p:val>
                                            <p:strVal val="#ppt_w"/>
                                          </p:val>
                                        </p:tav>
                                      </p:tavLst>
                                    </p:anim>
                                    <p:anim calcmode="lin" valueType="num">
                                      <p:cBhvr>
                                        <p:cTn id="10" dur="500" fill="hold"/>
                                        <p:tgtEl>
                                          <p:spTgt spid="116741"/>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2" fill="hold" nodeType="clickEffect">
                                  <p:stCondLst>
                                    <p:cond delay="0"/>
                                  </p:stCondLst>
                                  <p:childTnLst>
                                    <p:set>
                                      <p:cBhvr>
                                        <p:cTn id="14" dur="1" fill="hold">
                                          <p:stCondLst>
                                            <p:cond delay="0"/>
                                          </p:stCondLst>
                                        </p:cTn>
                                        <p:tgtEl>
                                          <p:spTgt spid="116744"/>
                                        </p:tgtEl>
                                        <p:attrNameLst>
                                          <p:attrName>style.visibility</p:attrName>
                                        </p:attrNameLst>
                                      </p:cBhvr>
                                      <p:to>
                                        <p:strVal val="visible"/>
                                      </p:to>
                                    </p:set>
                                    <p:anim calcmode="lin" valueType="num">
                                      <p:cBhvr>
                                        <p:cTn id="15" dur="500" fill="hold"/>
                                        <p:tgtEl>
                                          <p:spTgt spid="116744"/>
                                        </p:tgtEl>
                                        <p:attrNameLst>
                                          <p:attrName>ppt_x</p:attrName>
                                        </p:attrNameLst>
                                      </p:cBhvr>
                                      <p:tavLst>
                                        <p:tav tm="0">
                                          <p:val>
                                            <p:strVal val="#ppt_x+#ppt_w/2"/>
                                          </p:val>
                                        </p:tav>
                                        <p:tav tm="100000">
                                          <p:val>
                                            <p:strVal val="#ppt_x"/>
                                          </p:val>
                                        </p:tav>
                                      </p:tavLst>
                                    </p:anim>
                                    <p:anim calcmode="lin" valueType="num">
                                      <p:cBhvr>
                                        <p:cTn id="16" dur="500" fill="hold"/>
                                        <p:tgtEl>
                                          <p:spTgt spid="116744"/>
                                        </p:tgtEl>
                                        <p:attrNameLst>
                                          <p:attrName>ppt_y</p:attrName>
                                        </p:attrNameLst>
                                      </p:cBhvr>
                                      <p:tavLst>
                                        <p:tav tm="0">
                                          <p:val>
                                            <p:strVal val="#ppt_y"/>
                                          </p:val>
                                        </p:tav>
                                        <p:tav tm="100000">
                                          <p:val>
                                            <p:strVal val="#ppt_y"/>
                                          </p:val>
                                        </p:tav>
                                      </p:tavLst>
                                    </p:anim>
                                    <p:anim calcmode="lin" valueType="num">
                                      <p:cBhvr>
                                        <p:cTn id="17" dur="500" fill="hold"/>
                                        <p:tgtEl>
                                          <p:spTgt spid="116744"/>
                                        </p:tgtEl>
                                        <p:attrNameLst>
                                          <p:attrName>ppt_w</p:attrName>
                                        </p:attrNameLst>
                                      </p:cBhvr>
                                      <p:tavLst>
                                        <p:tav tm="0">
                                          <p:val>
                                            <p:fltVal val="0"/>
                                          </p:val>
                                        </p:tav>
                                        <p:tav tm="100000">
                                          <p:val>
                                            <p:strVal val="#ppt_w"/>
                                          </p:val>
                                        </p:tav>
                                      </p:tavLst>
                                    </p:anim>
                                    <p:anim calcmode="lin" valueType="num">
                                      <p:cBhvr>
                                        <p:cTn id="18" dur="500" fill="hold"/>
                                        <p:tgtEl>
                                          <p:spTgt spid="11674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0836" name="Picture 4">
            <a:extLst>
              <a:ext uri="{FF2B5EF4-FFF2-40B4-BE49-F238E27FC236}">
                <a16:creationId xmlns:a16="http://schemas.microsoft.com/office/drawing/2014/main" id="{7B77FA18-57E1-7E27-5AA8-BDEF708595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50" y="260350"/>
            <a:ext cx="7200900"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0837" name="Picture 5">
            <a:extLst>
              <a:ext uri="{FF2B5EF4-FFF2-40B4-BE49-F238E27FC236}">
                <a16:creationId xmlns:a16="http://schemas.microsoft.com/office/drawing/2014/main" id="{EFCFA81B-30C4-15B2-B9BB-1BBA314662E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2988" y="3573463"/>
            <a:ext cx="7129462"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nodeType="clickEffect">
                                  <p:stCondLst>
                                    <p:cond delay="0"/>
                                  </p:stCondLst>
                                  <p:childTnLst>
                                    <p:set>
                                      <p:cBhvr>
                                        <p:cTn id="6" dur="1" fill="hold">
                                          <p:stCondLst>
                                            <p:cond delay="0"/>
                                          </p:stCondLst>
                                        </p:cTn>
                                        <p:tgtEl>
                                          <p:spTgt spid="120836"/>
                                        </p:tgtEl>
                                        <p:attrNameLst>
                                          <p:attrName>style.visibility</p:attrName>
                                        </p:attrNameLst>
                                      </p:cBhvr>
                                      <p:to>
                                        <p:strVal val="visible"/>
                                      </p:to>
                                    </p:set>
                                    <p:anim calcmode="lin" valueType="num">
                                      <p:cBhvr>
                                        <p:cTn id="7" dur="500" fill="hold"/>
                                        <p:tgtEl>
                                          <p:spTgt spid="120836"/>
                                        </p:tgtEl>
                                        <p:attrNameLst>
                                          <p:attrName>ppt_x</p:attrName>
                                        </p:attrNameLst>
                                      </p:cBhvr>
                                      <p:tavLst>
                                        <p:tav tm="0">
                                          <p:val>
                                            <p:strVal val="#ppt_x-#ppt_w/2"/>
                                          </p:val>
                                        </p:tav>
                                        <p:tav tm="100000">
                                          <p:val>
                                            <p:strVal val="#ppt_x"/>
                                          </p:val>
                                        </p:tav>
                                      </p:tavLst>
                                    </p:anim>
                                    <p:anim calcmode="lin" valueType="num">
                                      <p:cBhvr>
                                        <p:cTn id="8" dur="500" fill="hold"/>
                                        <p:tgtEl>
                                          <p:spTgt spid="120836"/>
                                        </p:tgtEl>
                                        <p:attrNameLst>
                                          <p:attrName>ppt_y</p:attrName>
                                        </p:attrNameLst>
                                      </p:cBhvr>
                                      <p:tavLst>
                                        <p:tav tm="0">
                                          <p:val>
                                            <p:strVal val="#ppt_y"/>
                                          </p:val>
                                        </p:tav>
                                        <p:tav tm="100000">
                                          <p:val>
                                            <p:strVal val="#ppt_y"/>
                                          </p:val>
                                        </p:tav>
                                      </p:tavLst>
                                    </p:anim>
                                    <p:anim calcmode="lin" valueType="num">
                                      <p:cBhvr>
                                        <p:cTn id="9" dur="500" fill="hold"/>
                                        <p:tgtEl>
                                          <p:spTgt spid="120836"/>
                                        </p:tgtEl>
                                        <p:attrNameLst>
                                          <p:attrName>ppt_w</p:attrName>
                                        </p:attrNameLst>
                                      </p:cBhvr>
                                      <p:tavLst>
                                        <p:tav tm="0">
                                          <p:val>
                                            <p:fltVal val="0"/>
                                          </p:val>
                                        </p:tav>
                                        <p:tav tm="100000">
                                          <p:val>
                                            <p:strVal val="#ppt_w"/>
                                          </p:val>
                                        </p:tav>
                                      </p:tavLst>
                                    </p:anim>
                                    <p:anim calcmode="lin" valueType="num">
                                      <p:cBhvr>
                                        <p:cTn id="10" dur="500" fill="hold"/>
                                        <p:tgtEl>
                                          <p:spTgt spid="12083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2" fill="hold" nodeType="clickEffect">
                                  <p:stCondLst>
                                    <p:cond delay="0"/>
                                  </p:stCondLst>
                                  <p:childTnLst>
                                    <p:set>
                                      <p:cBhvr>
                                        <p:cTn id="14" dur="1" fill="hold">
                                          <p:stCondLst>
                                            <p:cond delay="0"/>
                                          </p:stCondLst>
                                        </p:cTn>
                                        <p:tgtEl>
                                          <p:spTgt spid="120837"/>
                                        </p:tgtEl>
                                        <p:attrNameLst>
                                          <p:attrName>style.visibility</p:attrName>
                                        </p:attrNameLst>
                                      </p:cBhvr>
                                      <p:to>
                                        <p:strVal val="visible"/>
                                      </p:to>
                                    </p:set>
                                    <p:anim calcmode="lin" valueType="num">
                                      <p:cBhvr>
                                        <p:cTn id="15" dur="500" fill="hold"/>
                                        <p:tgtEl>
                                          <p:spTgt spid="120837"/>
                                        </p:tgtEl>
                                        <p:attrNameLst>
                                          <p:attrName>ppt_x</p:attrName>
                                        </p:attrNameLst>
                                      </p:cBhvr>
                                      <p:tavLst>
                                        <p:tav tm="0">
                                          <p:val>
                                            <p:strVal val="#ppt_x+#ppt_w/2"/>
                                          </p:val>
                                        </p:tav>
                                        <p:tav tm="100000">
                                          <p:val>
                                            <p:strVal val="#ppt_x"/>
                                          </p:val>
                                        </p:tav>
                                      </p:tavLst>
                                    </p:anim>
                                    <p:anim calcmode="lin" valueType="num">
                                      <p:cBhvr>
                                        <p:cTn id="16" dur="500" fill="hold"/>
                                        <p:tgtEl>
                                          <p:spTgt spid="120837"/>
                                        </p:tgtEl>
                                        <p:attrNameLst>
                                          <p:attrName>ppt_y</p:attrName>
                                        </p:attrNameLst>
                                      </p:cBhvr>
                                      <p:tavLst>
                                        <p:tav tm="0">
                                          <p:val>
                                            <p:strVal val="#ppt_y"/>
                                          </p:val>
                                        </p:tav>
                                        <p:tav tm="100000">
                                          <p:val>
                                            <p:strVal val="#ppt_y"/>
                                          </p:val>
                                        </p:tav>
                                      </p:tavLst>
                                    </p:anim>
                                    <p:anim calcmode="lin" valueType="num">
                                      <p:cBhvr>
                                        <p:cTn id="17" dur="500" fill="hold"/>
                                        <p:tgtEl>
                                          <p:spTgt spid="120837"/>
                                        </p:tgtEl>
                                        <p:attrNameLst>
                                          <p:attrName>ppt_w</p:attrName>
                                        </p:attrNameLst>
                                      </p:cBhvr>
                                      <p:tavLst>
                                        <p:tav tm="0">
                                          <p:val>
                                            <p:fltVal val="0"/>
                                          </p:val>
                                        </p:tav>
                                        <p:tav tm="100000">
                                          <p:val>
                                            <p:strVal val="#ppt_w"/>
                                          </p:val>
                                        </p:tav>
                                      </p:tavLst>
                                    </p:anim>
                                    <p:anim calcmode="lin" valueType="num">
                                      <p:cBhvr>
                                        <p:cTn id="18" dur="500" fill="hold"/>
                                        <p:tgtEl>
                                          <p:spTgt spid="120837"/>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860" name="Picture 4">
            <a:extLst>
              <a:ext uri="{FF2B5EF4-FFF2-40B4-BE49-F238E27FC236}">
                <a16:creationId xmlns:a16="http://schemas.microsoft.com/office/drawing/2014/main" id="{A770245C-8D95-BE86-EDE5-B5A9EBB785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3644900"/>
            <a:ext cx="7343775"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1861" name="Picture 5">
            <a:extLst>
              <a:ext uri="{FF2B5EF4-FFF2-40B4-BE49-F238E27FC236}">
                <a16:creationId xmlns:a16="http://schemas.microsoft.com/office/drawing/2014/main" id="{BF9B4B32-5105-C98E-39E9-5FDBBD673F2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0113" y="549275"/>
            <a:ext cx="7416800" cy="273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nodeType="clickEffect">
                                  <p:stCondLst>
                                    <p:cond delay="0"/>
                                  </p:stCondLst>
                                  <p:childTnLst>
                                    <p:set>
                                      <p:cBhvr>
                                        <p:cTn id="6" dur="1" fill="hold">
                                          <p:stCondLst>
                                            <p:cond delay="0"/>
                                          </p:stCondLst>
                                        </p:cTn>
                                        <p:tgtEl>
                                          <p:spTgt spid="121861"/>
                                        </p:tgtEl>
                                        <p:attrNameLst>
                                          <p:attrName>style.visibility</p:attrName>
                                        </p:attrNameLst>
                                      </p:cBhvr>
                                      <p:to>
                                        <p:strVal val="visible"/>
                                      </p:to>
                                    </p:set>
                                    <p:anim calcmode="lin" valueType="num">
                                      <p:cBhvr>
                                        <p:cTn id="7" dur="500" fill="hold"/>
                                        <p:tgtEl>
                                          <p:spTgt spid="121861"/>
                                        </p:tgtEl>
                                        <p:attrNameLst>
                                          <p:attrName>ppt_x</p:attrName>
                                        </p:attrNameLst>
                                      </p:cBhvr>
                                      <p:tavLst>
                                        <p:tav tm="0">
                                          <p:val>
                                            <p:strVal val="#ppt_x-#ppt_w/2"/>
                                          </p:val>
                                        </p:tav>
                                        <p:tav tm="100000">
                                          <p:val>
                                            <p:strVal val="#ppt_x"/>
                                          </p:val>
                                        </p:tav>
                                      </p:tavLst>
                                    </p:anim>
                                    <p:anim calcmode="lin" valueType="num">
                                      <p:cBhvr>
                                        <p:cTn id="8" dur="500" fill="hold"/>
                                        <p:tgtEl>
                                          <p:spTgt spid="121861"/>
                                        </p:tgtEl>
                                        <p:attrNameLst>
                                          <p:attrName>ppt_y</p:attrName>
                                        </p:attrNameLst>
                                      </p:cBhvr>
                                      <p:tavLst>
                                        <p:tav tm="0">
                                          <p:val>
                                            <p:strVal val="#ppt_y"/>
                                          </p:val>
                                        </p:tav>
                                        <p:tav tm="100000">
                                          <p:val>
                                            <p:strVal val="#ppt_y"/>
                                          </p:val>
                                        </p:tav>
                                      </p:tavLst>
                                    </p:anim>
                                    <p:anim calcmode="lin" valueType="num">
                                      <p:cBhvr>
                                        <p:cTn id="9" dur="500" fill="hold"/>
                                        <p:tgtEl>
                                          <p:spTgt spid="121861"/>
                                        </p:tgtEl>
                                        <p:attrNameLst>
                                          <p:attrName>ppt_w</p:attrName>
                                        </p:attrNameLst>
                                      </p:cBhvr>
                                      <p:tavLst>
                                        <p:tav tm="0">
                                          <p:val>
                                            <p:fltVal val="0"/>
                                          </p:val>
                                        </p:tav>
                                        <p:tav tm="100000">
                                          <p:val>
                                            <p:strVal val="#ppt_w"/>
                                          </p:val>
                                        </p:tav>
                                      </p:tavLst>
                                    </p:anim>
                                    <p:anim calcmode="lin" valueType="num">
                                      <p:cBhvr>
                                        <p:cTn id="10" dur="500" fill="hold"/>
                                        <p:tgtEl>
                                          <p:spTgt spid="121861"/>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2" fill="hold" nodeType="clickEffect">
                                  <p:stCondLst>
                                    <p:cond delay="0"/>
                                  </p:stCondLst>
                                  <p:childTnLst>
                                    <p:set>
                                      <p:cBhvr>
                                        <p:cTn id="14" dur="1" fill="hold">
                                          <p:stCondLst>
                                            <p:cond delay="0"/>
                                          </p:stCondLst>
                                        </p:cTn>
                                        <p:tgtEl>
                                          <p:spTgt spid="121860"/>
                                        </p:tgtEl>
                                        <p:attrNameLst>
                                          <p:attrName>style.visibility</p:attrName>
                                        </p:attrNameLst>
                                      </p:cBhvr>
                                      <p:to>
                                        <p:strVal val="visible"/>
                                      </p:to>
                                    </p:set>
                                    <p:anim calcmode="lin" valueType="num">
                                      <p:cBhvr>
                                        <p:cTn id="15" dur="500" fill="hold"/>
                                        <p:tgtEl>
                                          <p:spTgt spid="121860"/>
                                        </p:tgtEl>
                                        <p:attrNameLst>
                                          <p:attrName>ppt_x</p:attrName>
                                        </p:attrNameLst>
                                      </p:cBhvr>
                                      <p:tavLst>
                                        <p:tav tm="0">
                                          <p:val>
                                            <p:strVal val="#ppt_x+#ppt_w/2"/>
                                          </p:val>
                                        </p:tav>
                                        <p:tav tm="100000">
                                          <p:val>
                                            <p:strVal val="#ppt_x"/>
                                          </p:val>
                                        </p:tav>
                                      </p:tavLst>
                                    </p:anim>
                                    <p:anim calcmode="lin" valueType="num">
                                      <p:cBhvr>
                                        <p:cTn id="16" dur="500" fill="hold"/>
                                        <p:tgtEl>
                                          <p:spTgt spid="121860"/>
                                        </p:tgtEl>
                                        <p:attrNameLst>
                                          <p:attrName>ppt_y</p:attrName>
                                        </p:attrNameLst>
                                      </p:cBhvr>
                                      <p:tavLst>
                                        <p:tav tm="0">
                                          <p:val>
                                            <p:strVal val="#ppt_y"/>
                                          </p:val>
                                        </p:tav>
                                        <p:tav tm="100000">
                                          <p:val>
                                            <p:strVal val="#ppt_y"/>
                                          </p:val>
                                        </p:tav>
                                      </p:tavLst>
                                    </p:anim>
                                    <p:anim calcmode="lin" valueType="num">
                                      <p:cBhvr>
                                        <p:cTn id="17" dur="500" fill="hold"/>
                                        <p:tgtEl>
                                          <p:spTgt spid="121860"/>
                                        </p:tgtEl>
                                        <p:attrNameLst>
                                          <p:attrName>ppt_w</p:attrName>
                                        </p:attrNameLst>
                                      </p:cBhvr>
                                      <p:tavLst>
                                        <p:tav tm="0">
                                          <p:val>
                                            <p:fltVal val="0"/>
                                          </p:val>
                                        </p:tav>
                                        <p:tav tm="100000">
                                          <p:val>
                                            <p:strVal val="#ppt_w"/>
                                          </p:val>
                                        </p:tav>
                                      </p:tavLst>
                                    </p:anim>
                                    <p:anim calcmode="lin" valueType="num">
                                      <p:cBhvr>
                                        <p:cTn id="18" dur="500" fill="hold"/>
                                        <p:tgtEl>
                                          <p:spTgt spid="12186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6D0B5772-5262-D511-16FB-7825DE62711E}"/>
              </a:ext>
            </a:extLst>
          </p:cNvPr>
          <p:cNvSpPr>
            <a:spLocks noGrp="1" noChangeArrowheads="1"/>
          </p:cNvSpPr>
          <p:nvPr>
            <p:ph type="title"/>
          </p:nvPr>
        </p:nvSpPr>
        <p:spPr>
          <a:xfrm>
            <a:off x="2971800" y="152400"/>
            <a:ext cx="5715000" cy="838200"/>
          </a:xfrm>
        </p:spPr>
        <p:txBody>
          <a:bodyPr/>
          <a:lstStyle/>
          <a:p>
            <a:pPr eaLnBrk="1" hangingPunct="1">
              <a:defRPr/>
            </a:pPr>
            <a:r>
              <a:rPr lang="ar-SA" altLang="tr-TR" sz="4000" b="1">
                <a:solidFill>
                  <a:srgbClr val="FFFF00"/>
                </a:solidFill>
              </a:rPr>
              <a:t>تدريج القمح في الولايات المتحدة:</a:t>
            </a:r>
            <a:endParaRPr lang="tr-TR" altLang="tr-TR" sz="4000" b="1">
              <a:solidFill>
                <a:srgbClr val="FFFF00"/>
              </a:solidFill>
            </a:endParaRPr>
          </a:p>
        </p:txBody>
      </p:sp>
      <p:sp>
        <p:nvSpPr>
          <p:cNvPr id="123907" name="Rectangle 3">
            <a:extLst>
              <a:ext uri="{FF2B5EF4-FFF2-40B4-BE49-F238E27FC236}">
                <a16:creationId xmlns:a16="http://schemas.microsoft.com/office/drawing/2014/main" id="{AED3E4B3-AAFD-26A4-D601-CAA15A441528}"/>
              </a:ext>
            </a:extLst>
          </p:cNvPr>
          <p:cNvSpPr>
            <a:spLocks noGrp="1" noChangeArrowheads="1"/>
          </p:cNvSpPr>
          <p:nvPr>
            <p:ph type="body" idx="1"/>
          </p:nvPr>
        </p:nvSpPr>
        <p:spPr>
          <a:xfrm>
            <a:off x="457200" y="1371600"/>
            <a:ext cx="8382000" cy="5181600"/>
          </a:xfrm>
        </p:spPr>
        <p:txBody>
          <a:bodyPr/>
          <a:lstStyle/>
          <a:p>
            <a:pPr algn="just" eaLnBrk="1" hangingPunct="1">
              <a:defRPr/>
            </a:pPr>
            <a:r>
              <a:rPr lang="ar-SA" altLang="tr-TR">
                <a:cs typeface="Traditional Arabic" panose="02020603050405020304" pitchFamily="18" charset="-78"/>
              </a:rPr>
              <a:t>يقسم القمح في الولايات المتحدة إلى:</a:t>
            </a:r>
            <a:endParaRPr lang="ar-SA" altLang="tr-TR">
              <a:cs typeface="Times New Roman" panose="02020603050405020304" pitchFamily="18" charset="0"/>
            </a:endParaRPr>
          </a:p>
          <a:p>
            <a:pPr algn="just" eaLnBrk="1" hangingPunct="1">
              <a:defRPr/>
            </a:pPr>
            <a:r>
              <a:rPr lang="ar-SA" altLang="tr-TR" b="1">
                <a:solidFill>
                  <a:srgbClr val="FFFF00"/>
                </a:solidFill>
                <a:cs typeface="Times New Roman" panose="02020603050405020304" pitchFamily="18" charset="0"/>
              </a:rPr>
              <a:t>1.</a:t>
            </a:r>
            <a:r>
              <a:rPr lang="ar-SA" altLang="tr-TR">
                <a:latin typeface="Arial" panose="020B0604020202020204" pitchFamily="34" charset="0"/>
                <a:cs typeface="Times New Roman" panose="02020603050405020304" pitchFamily="18" charset="0"/>
              </a:rPr>
              <a:t>     </a:t>
            </a:r>
            <a:r>
              <a:rPr lang="ar-SA" altLang="tr-TR">
                <a:cs typeface="Traditional Arabic" panose="02020603050405020304" pitchFamily="18" charset="-78"/>
              </a:rPr>
              <a:t>قمح الديوروم </a:t>
            </a:r>
            <a:r>
              <a:rPr lang="en-US" altLang="tr-TR">
                <a:cs typeface="Times New Roman" panose="02020603050405020304" pitchFamily="18" charset="0"/>
              </a:rPr>
              <a:t>Durum wheat</a:t>
            </a:r>
            <a:endParaRPr lang="ar-SY" altLang="tr-TR">
              <a:cs typeface="Times New Roman" panose="02020603050405020304" pitchFamily="18" charset="0"/>
            </a:endParaRPr>
          </a:p>
          <a:p>
            <a:pPr algn="just" eaLnBrk="1" hangingPunct="1">
              <a:defRPr/>
            </a:pPr>
            <a:r>
              <a:rPr lang="ar-SA" altLang="tr-TR" b="1">
                <a:solidFill>
                  <a:srgbClr val="FFFF00"/>
                </a:solidFill>
                <a:cs typeface="Times New Roman" panose="02020603050405020304" pitchFamily="18" charset="0"/>
              </a:rPr>
              <a:t>2.</a:t>
            </a:r>
            <a:r>
              <a:rPr lang="ar-SA" altLang="tr-TR" b="1">
                <a:solidFill>
                  <a:srgbClr val="FFFF00"/>
                </a:solidFill>
                <a:latin typeface="Arial" panose="020B0604020202020204" pitchFamily="34" charset="0"/>
                <a:cs typeface="Times New Roman" panose="02020603050405020304" pitchFamily="18" charset="0"/>
              </a:rPr>
              <a:t> </a:t>
            </a:r>
            <a:r>
              <a:rPr lang="ar-SA" altLang="tr-TR">
                <a:latin typeface="Arial" panose="020B0604020202020204" pitchFamily="34" charset="0"/>
                <a:cs typeface="Times New Roman" panose="02020603050405020304" pitchFamily="18" charset="0"/>
              </a:rPr>
              <a:t>    </a:t>
            </a:r>
            <a:r>
              <a:rPr lang="ar-SA" altLang="tr-TR">
                <a:cs typeface="Traditional Arabic" panose="02020603050405020304" pitchFamily="18" charset="-78"/>
              </a:rPr>
              <a:t>القمح الأحمر القاس الربيعي </a:t>
            </a:r>
            <a:r>
              <a:rPr lang="en-US" altLang="tr-TR">
                <a:cs typeface="Times New Roman" panose="02020603050405020304" pitchFamily="18" charset="0"/>
              </a:rPr>
              <a:t>Hard Red Spring wheat </a:t>
            </a:r>
            <a:endParaRPr lang="ar-SY" altLang="tr-TR">
              <a:cs typeface="Times New Roman" panose="02020603050405020304" pitchFamily="18" charset="0"/>
            </a:endParaRPr>
          </a:p>
          <a:p>
            <a:pPr algn="just" eaLnBrk="1" hangingPunct="1">
              <a:defRPr/>
            </a:pPr>
            <a:r>
              <a:rPr lang="ar-SA" altLang="tr-TR" b="1">
                <a:solidFill>
                  <a:srgbClr val="FFFF00"/>
                </a:solidFill>
                <a:cs typeface="Times New Roman" panose="02020603050405020304" pitchFamily="18" charset="0"/>
              </a:rPr>
              <a:t>3.</a:t>
            </a:r>
            <a:r>
              <a:rPr lang="ar-SA" altLang="tr-TR" b="1">
                <a:solidFill>
                  <a:srgbClr val="FFFF00"/>
                </a:solidFill>
                <a:latin typeface="Arial" panose="020B0604020202020204" pitchFamily="34" charset="0"/>
                <a:cs typeface="Times New Roman" panose="02020603050405020304" pitchFamily="18" charset="0"/>
              </a:rPr>
              <a:t> </a:t>
            </a:r>
            <a:r>
              <a:rPr lang="ar-SA" altLang="tr-TR">
                <a:latin typeface="Arial" panose="020B0604020202020204" pitchFamily="34" charset="0"/>
                <a:cs typeface="Times New Roman" panose="02020603050405020304" pitchFamily="18" charset="0"/>
              </a:rPr>
              <a:t>    </a:t>
            </a:r>
            <a:r>
              <a:rPr lang="ar-SA" altLang="tr-TR">
                <a:cs typeface="Traditional Arabic" panose="02020603050405020304" pitchFamily="18" charset="-78"/>
              </a:rPr>
              <a:t>القمح الأحمر القاس الشتوي </a:t>
            </a:r>
            <a:r>
              <a:rPr lang="en-US" altLang="tr-TR">
                <a:cs typeface="Times New Roman" panose="02020603050405020304" pitchFamily="18" charset="0"/>
              </a:rPr>
              <a:t>Hard Red Winter </a:t>
            </a:r>
            <a:endParaRPr lang="ar-SY" altLang="tr-TR">
              <a:cs typeface="Times New Roman" panose="02020603050405020304" pitchFamily="18" charset="0"/>
            </a:endParaRPr>
          </a:p>
          <a:p>
            <a:pPr algn="just" eaLnBrk="1" hangingPunct="1">
              <a:defRPr/>
            </a:pPr>
            <a:r>
              <a:rPr lang="ar-SA" altLang="tr-TR" b="1">
                <a:solidFill>
                  <a:srgbClr val="FFFF00"/>
                </a:solidFill>
                <a:cs typeface="Times New Roman" panose="02020603050405020304" pitchFamily="18" charset="0"/>
              </a:rPr>
              <a:t>4.</a:t>
            </a:r>
            <a:r>
              <a:rPr lang="ar-SA" altLang="tr-TR">
                <a:latin typeface="Arial" panose="020B0604020202020204" pitchFamily="34" charset="0"/>
                <a:cs typeface="Times New Roman" panose="02020603050405020304" pitchFamily="18" charset="0"/>
              </a:rPr>
              <a:t>     </a:t>
            </a:r>
            <a:r>
              <a:rPr lang="ar-SA" altLang="tr-TR">
                <a:cs typeface="Traditional Arabic" panose="02020603050405020304" pitchFamily="18" charset="-78"/>
              </a:rPr>
              <a:t>القمح الأحمر الطري الشتوي </a:t>
            </a:r>
            <a:r>
              <a:rPr lang="en-US" altLang="tr-TR">
                <a:cs typeface="Times New Roman" panose="02020603050405020304" pitchFamily="18" charset="0"/>
              </a:rPr>
              <a:t>Soft Red Winter </a:t>
            </a:r>
            <a:endParaRPr lang="ar-SY" altLang="tr-TR">
              <a:cs typeface="Times New Roman" panose="02020603050405020304" pitchFamily="18" charset="0"/>
            </a:endParaRPr>
          </a:p>
          <a:p>
            <a:pPr algn="just" eaLnBrk="1" hangingPunct="1">
              <a:defRPr/>
            </a:pPr>
            <a:r>
              <a:rPr lang="ar-SA" altLang="tr-TR" b="1">
                <a:solidFill>
                  <a:srgbClr val="FFFF00"/>
                </a:solidFill>
                <a:cs typeface="Times New Roman" panose="02020603050405020304" pitchFamily="18" charset="0"/>
              </a:rPr>
              <a:t>5.</a:t>
            </a:r>
            <a:r>
              <a:rPr lang="ar-SA" altLang="tr-TR">
                <a:latin typeface="Arial" panose="020B0604020202020204" pitchFamily="34" charset="0"/>
                <a:cs typeface="Times New Roman" panose="02020603050405020304" pitchFamily="18" charset="0"/>
              </a:rPr>
              <a:t>     </a:t>
            </a:r>
            <a:r>
              <a:rPr lang="ar-SA" altLang="tr-TR">
                <a:cs typeface="Traditional Arabic" panose="02020603050405020304" pitchFamily="18" charset="-78"/>
              </a:rPr>
              <a:t>القمح الأبيض الطري </a:t>
            </a:r>
            <a:r>
              <a:rPr lang="en-US" altLang="tr-TR">
                <a:cs typeface="Times New Roman" panose="02020603050405020304" pitchFamily="18" charset="0"/>
              </a:rPr>
              <a:t>Soft White wheat</a:t>
            </a:r>
            <a:endParaRPr lang="ar-SY" altLang="tr-TR">
              <a:cs typeface="Times New Roman" panose="02020603050405020304" pitchFamily="18" charset="0"/>
            </a:endParaRPr>
          </a:p>
          <a:p>
            <a:pPr algn="just" eaLnBrk="1" hangingPunct="1">
              <a:defRPr/>
            </a:pPr>
            <a:r>
              <a:rPr lang="ar-SA" altLang="tr-TR" b="1">
                <a:solidFill>
                  <a:srgbClr val="FFFF00"/>
                </a:solidFill>
                <a:cs typeface="Times New Roman" panose="02020603050405020304" pitchFamily="18" charset="0"/>
              </a:rPr>
              <a:t>6.</a:t>
            </a:r>
            <a:r>
              <a:rPr lang="ar-SA" altLang="tr-TR">
                <a:latin typeface="Arial" panose="020B0604020202020204" pitchFamily="34" charset="0"/>
                <a:cs typeface="Times New Roman" panose="02020603050405020304" pitchFamily="18" charset="0"/>
              </a:rPr>
              <a:t>     </a:t>
            </a:r>
            <a:r>
              <a:rPr lang="ar-SA" altLang="tr-TR">
                <a:cs typeface="Traditional Arabic" panose="02020603050405020304" pitchFamily="18" charset="-78"/>
              </a:rPr>
              <a:t>القمح الأبيض القاس </a:t>
            </a:r>
            <a:r>
              <a:rPr lang="en-US" altLang="tr-TR">
                <a:cs typeface="Times New Roman" panose="02020603050405020304" pitchFamily="18" charset="0"/>
              </a:rPr>
              <a:t>Hard White wheat</a:t>
            </a:r>
            <a:endParaRPr lang="ar-SY" altLang="tr-TR">
              <a:cs typeface="Times New Roman" panose="02020603050405020304" pitchFamily="18" charset="0"/>
            </a:endParaRPr>
          </a:p>
          <a:p>
            <a:pPr eaLnBrk="1" hangingPunct="1">
              <a:defRPr/>
            </a:pPr>
            <a:endParaRPr lang="tr-TR" altLang="tr-T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1000"/>
                                  </p:stCondLst>
                                  <p:childTnLst>
                                    <p:set>
                                      <p:cBhvr>
                                        <p:cTn id="6" dur="1" fill="hold">
                                          <p:stCondLst>
                                            <p:cond delay="0"/>
                                          </p:stCondLst>
                                        </p:cTn>
                                        <p:tgtEl>
                                          <p:spTgt spid="123906"/>
                                        </p:tgtEl>
                                        <p:attrNameLst>
                                          <p:attrName>style.visibility</p:attrName>
                                        </p:attrNameLst>
                                      </p:cBhvr>
                                      <p:to>
                                        <p:strVal val="visible"/>
                                      </p:to>
                                    </p:set>
                                    <p:anim calcmode="lin" valueType="num">
                                      <p:cBhvr additive="base">
                                        <p:cTn id="7" dur="500" fill="hold"/>
                                        <p:tgtEl>
                                          <p:spTgt spid="123906"/>
                                        </p:tgtEl>
                                        <p:attrNameLst>
                                          <p:attrName>ppt_x</p:attrName>
                                        </p:attrNameLst>
                                      </p:cBhvr>
                                      <p:tavLst>
                                        <p:tav tm="0">
                                          <p:val>
                                            <p:strVal val="1+#ppt_w/2"/>
                                          </p:val>
                                        </p:tav>
                                        <p:tav tm="100000">
                                          <p:val>
                                            <p:strVal val="#ppt_x"/>
                                          </p:val>
                                        </p:tav>
                                      </p:tavLst>
                                    </p:anim>
                                    <p:anim calcmode="lin" valueType="num">
                                      <p:cBhvr additive="base">
                                        <p:cTn id="8" dur="500" fill="hold"/>
                                        <p:tgtEl>
                                          <p:spTgt spid="12390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123907">
                                            <p:txEl>
                                              <p:pRg st="0" end="0"/>
                                            </p:txEl>
                                          </p:spTgt>
                                        </p:tgtEl>
                                        <p:attrNameLst>
                                          <p:attrName>style.visibility</p:attrName>
                                        </p:attrNameLst>
                                      </p:cBhvr>
                                      <p:to>
                                        <p:strVal val="visible"/>
                                      </p:to>
                                    </p:set>
                                    <p:anim calcmode="lin" valueType="num">
                                      <p:cBhvr>
                                        <p:cTn id="13" dur="500" fill="hold"/>
                                        <p:tgtEl>
                                          <p:spTgt spid="123907">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123907">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123907">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12390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4" fill="hold" grpId="0" nodeType="clickEffect">
                                  <p:stCondLst>
                                    <p:cond delay="0"/>
                                  </p:stCondLst>
                                  <p:childTnLst>
                                    <p:set>
                                      <p:cBhvr>
                                        <p:cTn id="20" dur="1" fill="hold">
                                          <p:stCondLst>
                                            <p:cond delay="0"/>
                                          </p:stCondLst>
                                        </p:cTn>
                                        <p:tgtEl>
                                          <p:spTgt spid="123907">
                                            <p:txEl>
                                              <p:pRg st="1" end="1"/>
                                            </p:txEl>
                                          </p:spTgt>
                                        </p:tgtEl>
                                        <p:attrNameLst>
                                          <p:attrName>style.visibility</p:attrName>
                                        </p:attrNameLst>
                                      </p:cBhvr>
                                      <p:to>
                                        <p:strVal val="visible"/>
                                      </p:to>
                                    </p:set>
                                    <p:anim calcmode="lin" valueType="num">
                                      <p:cBhvr>
                                        <p:cTn id="21" dur="500" fill="hold"/>
                                        <p:tgtEl>
                                          <p:spTgt spid="123907">
                                            <p:txEl>
                                              <p:pRg st="1" end="1"/>
                                            </p:txEl>
                                          </p:spTgt>
                                        </p:tgtEl>
                                        <p:attrNameLst>
                                          <p:attrName>ppt_x</p:attrName>
                                        </p:attrNameLst>
                                      </p:cBhvr>
                                      <p:tavLst>
                                        <p:tav tm="0">
                                          <p:val>
                                            <p:strVal val="#ppt_x"/>
                                          </p:val>
                                        </p:tav>
                                        <p:tav tm="100000">
                                          <p:val>
                                            <p:strVal val="#ppt_x"/>
                                          </p:val>
                                        </p:tav>
                                      </p:tavLst>
                                    </p:anim>
                                    <p:anim calcmode="lin" valueType="num">
                                      <p:cBhvr>
                                        <p:cTn id="22" dur="500" fill="hold"/>
                                        <p:tgtEl>
                                          <p:spTgt spid="123907">
                                            <p:txEl>
                                              <p:pRg st="1" end="1"/>
                                            </p:txEl>
                                          </p:spTgt>
                                        </p:tgtEl>
                                        <p:attrNameLst>
                                          <p:attrName>ppt_y</p:attrName>
                                        </p:attrNameLst>
                                      </p:cBhvr>
                                      <p:tavLst>
                                        <p:tav tm="0">
                                          <p:val>
                                            <p:strVal val="#ppt_y+#ppt_h/2"/>
                                          </p:val>
                                        </p:tav>
                                        <p:tav tm="100000">
                                          <p:val>
                                            <p:strVal val="#ppt_y"/>
                                          </p:val>
                                        </p:tav>
                                      </p:tavLst>
                                    </p:anim>
                                    <p:anim calcmode="lin" valueType="num">
                                      <p:cBhvr>
                                        <p:cTn id="23" dur="500" fill="hold"/>
                                        <p:tgtEl>
                                          <p:spTgt spid="123907">
                                            <p:txEl>
                                              <p:pRg st="1" end="1"/>
                                            </p:txEl>
                                          </p:spTgt>
                                        </p:tgtEl>
                                        <p:attrNameLst>
                                          <p:attrName>ppt_w</p:attrName>
                                        </p:attrNameLst>
                                      </p:cBhvr>
                                      <p:tavLst>
                                        <p:tav tm="0">
                                          <p:val>
                                            <p:strVal val="#ppt_w"/>
                                          </p:val>
                                        </p:tav>
                                        <p:tav tm="100000">
                                          <p:val>
                                            <p:strVal val="#ppt_w"/>
                                          </p:val>
                                        </p:tav>
                                      </p:tavLst>
                                    </p:anim>
                                    <p:anim calcmode="lin" valueType="num">
                                      <p:cBhvr>
                                        <p:cTn id="24" dur="500" fill="hold"/>
                                        <p:tgtEl>
                                          <p:spTgt spid="12390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123907">
                                            <p:txEl>
                                              <p:pRg st="2" end="2"/>
                                            </p:txEl>
                                          </p:spTgt>
                                        </p:tgtEl>
                                        <p:attrNameLst>
                                          <p:attrName>style.visibility</p:attrName>
                                        </p:attrNameLst>
                                      </p:cBhvr>
                                      <p:to>
                                        <p:strVal val="visible"/>
                                      </p:to>
                                    </p:set>
                                    <p:anim calcmode="lin" valueType="num">
                                      <p:cBhvr>
                                        <p:cTn id="29" dur="500" fill="hold"/>
                                        <p:tgtEl>
                                          <p:spTgt spid="123907">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23907">
                                            <p:txEl>
                                              <p:pRg st="2" end="2"/>
                                            </p:txEl>
                                          </p:spTgt>
                                        </p:tgtEl>
                                        <p:attrNameLst>
                                          <p:attrName>ppt_y</p:attrName>
                                        </p:attrNameLst>
                                      </p:cBhvr>
                                      <p:tavLst>
                                        <p:tav tm="0">
                                          <p:val>
                                            <p:strVal val="#ppt_y+#ppt_h/2"/>
                                          </p:val>
                                        </p:tav>
                                        <p:tav tm="100000">
                                          <p:val>
                                            <p:strVal val="#ppt_y"/>
                                          </p:val>
                                        </p:tav>
                                      </p:tavLst>
                                    </p:anim>
                                    <p:anim calcmode="lin" valueType="num">
                                      <p:cBhvr>
                                        <p:cTn id="31" dur="500" fill="hold"/>
                                        <p:tgtEl>
                                          <p:spTgt spid="123907">
                                            <p:txEl>
                                              <p:pRg st="2" end="2"/>
                                            </p:txEl>
                                          </p:spTgt>
                                        </p:tgtEl>
                                        <p:attrNameLst>
                                          <p:attrName>ppt_w</p:attrName>
                                        </p:attrNameLst>
                                      </p:cBhvr>
                                      <p:tavLst>
                                        <p:tav tm="0">
                                          <p:val>
                                            <p:strVal val="#ppt_w"/>
                                          </p:val>
                                        </p:tav>
                                        <p:tav tm="100000">
                                          <p:val>
                                            <p:strVal val="#ppt_w"/>
                                          </p:val>
                                        </p:tav>
                                      </p:tavLst>
                                    </p:anim>
                                    <p:anim calcmode="lin" valueType="num">
                                      <p:cBhvr>
                                        <p:cTn id="32" dur="500" fill="hold"/>
                                        <p:tgtEl>
                                          <p:spTgt spid="12390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4" fill="hold" grpId="0" nodeType="clickEffect">
                                  <p:stCondLst>
                                    <p:cond delay="0"/>
                                  </p:stCondLst>
                                  <p:childTnLst>
                                    <p:set>
                                      <p:cBhvr>
                                        <p:cTn id="36" dur="1" fill="hold">
                                          <p:stCondLst>
                                            <p:cond delay="0"/>
                                          </p:stCondLst>
                                        </p:cTn>
                                        <p:tgtEl>
                                          <p:spTgt spid="123907">
                                            <p:txEl>
                                              <p:pRg st="3" end="3"/>
                                            </p:txEl>
                                          </p:spTgt>
                                        </p:tgtEl>
                                        <p:attrNameLst>
                                          <p:attrName>style.visibility</p:attrName>
                                        </p:attrNameLst>
                                      </p:cBhvr>
                                      <p:to>
                                        <p:strVal val="visible"/>
                                      </p:to>
                                    </p:set>
                                    <p:anim calcmode="lin" valueType="num">
                                      <p:cBhvr>
                                        <p:cTn id="37" dur="500" fill="hold"/>
                                        <p:tgtEl>
                                          <p:spTgt spid="123907">
                                            <p:txEl>
                                              <p:pRg st="3" end="3"/>
                                            </p:txEl>
                                          </p:spTgt>
                                        </p:tgtEl>
                                        <p:attrNameLst>
                                          <p:attrName>ppt_x</p:attrName>
                                        </p:attrNameLst>
                                      </p:cBhvr>
                                      <p:tavLst>
                                        <p:tav tm="0">
                                          <p:val>
                                            <p:strVal val="#ppt_x"/>
                                          </p:val>
                                        </p:tav>
                                        <p:tav tm="100000">
                                          <p:val>
                                            <p:strVal val="#ppt_x"/>
                                          </p:val>
                                        </p:tav>
                                      </p:tavLst>
                                    </p:anim>
                                    <p:anim calcmode="lin" valueType="num">
                                      <p:cBhvr>
                                        <p:cTn id="38" dur="500" fill="hold"/>
                                        <p:tgtEl>
                                          <p:spTgt spid="123907">
                                            <p:txEl>
                                              <p:pRg st="3" end="3"/>
                                            </p:txEl>
                                          </p:spTgt>
                                        </p:tgtEl>
                                        <p:attrNameLst>
                                          <p:attrName>ppt_y</p:attrName>
                                        </p:attrNameLst>
                                      </p:cBhvr>
                                      <p:tavLst>
                                        <p:tav tm="0">
                                          <p:val>
                                            <p:strVal val="#ppt_y+#ppt_h/2"/>
                                          </p:val>
                                        </p:tav>
                                        <p:tav tm="100000">
                                          <p:val>
                                            <p:strVal val="#ppt_y"/>
                                          </p:val>
                                        </p:tav>
                                      </p:tavLst>
                                    </p:anim>
                                    <p:anim calcmode="lin" valueType="num">
                                      <p:cBhvr>
                                        <p:cTn id="39" dur="500" fill="hold"/>
                                        <p:tgtEl>
                                          <p:spTgt spid="123907">
                                            <p:txEl>
                                              <p:pRg st="3" end="3"/>
                                            </p:txEl>
                                          </p:spTgt>
                                        </p:tgtEl>
                                        <p:attrNameLst>
                                          <p:attrName>ppt_w</p:attrName>
                                        </p:attrNameLst>
                                      </p:cBhvr>
                                      <p:tavLst>
                                        <p:tav tm="0">
                                          <p:val>
                                            <p:strVal val="#ppt_w"/>
                                          </p:val>
                                        </p:tav>
                                        <p:tav tm="100000">
                                          <p:val>
                                            <p:strVal val="#ppt_w"/>
                                          </p:val>
                                        </p:tav>
                                      </p:tavLst>
                                    </p:anim>
                                    <p:anim calcmode="lin" valueType="num">
                                      <p:cBhvr>
                                        <p:cTn id="40" dur="500" fill="hold"/>
                                        <p:tgtEl>
                                          <p:spTgt spid="12390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4" fill="hold" grpId="0" nodeType="clickEffect">
                                  <p:stCondLst>
                                    <p:cond delay="0"/>
                                  </p:stCondLst>
                                  <p:childTnLst>
                                    <p:set>
                                      <p:cBhvr>
                                        <p:cTn id="44" dur="1" fill="hold">
                                          <p:stCondLst>
                                            <p:cond delay="0"/>
                                          </p:stCondLst>
                                        </p:cTn>
                                        <p:tgtEl>
                                          <p:spTgt spid="123907">
                                            <p:txEl>
                                              <p:pRg st="4" end="4"/>
                                            </p:txEl>
                                          </p:spTgt>
                                        </p:tgtEl>
                                        <p:attrNameLst>
                                          <p:attrName>style.visibility</p:attrName>
                                        </p:attrNameLst>
                                      </p:cBhvr>
                                      <p:to>
                                        <p:strVal val="visible"/>
                                      </p:to>
                                    </p:set>
                                    <p:anim calcmode="lin" valueType="num">
                                      <p:cBhvr>
                                        <p:cTn id="45" dur="500" fill="hold"/>
                                        <p:tgtEl>
                                          <p:spTgt spid="123907">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123907">
                                            <p:txEl>
                                              <p:pRg st="4" end="4"/>
                                            </p:txEl>
                                          </p:spTgt>
                                        </p:tgtEl>
                                        <p:attrNameLst>
                                          <p:attrName>ppt_y</p:attrName>
                                        </p:attrNameLst>
                                      </p:cBhvr>
                                      <p:tavLst>
                                        <p:tav tm="0">
                                          <p:val>
                                            <p:strVal val="#ppt_y+#ppt_h/2"/>
                                          </p:val>
                                        </p:tav>
                                        <p:tav tm="100000">
                                          <p:val>
                                            <p:strVal val="#ppt_y"/>
                                          </p:val>
                                        </p:tav>
                                      </p:tavLst>
                                    </p:anim>
                                    <p:anim calcmode="lin" valueType="num">
                                      <p:cBhvr>
                                        <p:cTn id="47" dur="500" fill="hold"/>
                                        <p:tgtEl>
                                          <p:spTgt spid="123907">
                                            <p:txEl>
                                              <p:pRg st="4" end="4"/>
                                            </p:txEl>
                                          </p:spTgt>
                                        </p:tgtEl>
                                        <p:attrNameLst>
                                          <p:attrName>ppt_w</p:attrName>
                                        </p:attrNameLst>
                                      </p:cBhvr>
                                      <p:tavLst>
                                        <p:tav tm="0">
                                          <p:val>
                                            <p:strVal val="#ppt_w"/>
                                          </p:val>
                                        </p:tav>
                                        <p:tav tm="100000">
                                          <p:val>
                                            <p:strVal val="#ppt_w"/>
                                          </p:val>
                                        </p:tav>
                                      </p:tavLst>
                                    </p:anim>
                                    <p:anim calcmode="lin" valueType="num">
                                      <p:cBhvr>
                                        <p:cTn id="48" dur="500" fill="hold"/>
                                        <p:tgtEl>
                                          <p:spTgt spid="12390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4" fill="hold" grpId="0" nodeType="clickEffect">
                                  <p:stCondLst>
                                    <p:cond delay="0"/>
                                  </p:stCondLst>
                                  <p:childTnLst>
                                    <p:set>
                                      <p:cBhvr>
                                        <p:cTn id="52" dur="1" fill="hold">
                                          <p:stCondLst>
                                            <p:cond delay="0"/>
                                          </p:stCondLst>
                                        </p:cTn>
                                        <p:tgtEl>
                                          <p:spTgt spid="123907">
                                            <p:txEl>
                                              <p:pRg st="5" end="5"/>
                                            </p:txEl>
                                          </p:spTgt>
                                        </p:tgtEl>
                                        <p:attrNameLst>
                                          <p:attrName>style.visibility</p:attrName>
                                        </p:attrNameLst>
                                      </p:cBhvr>
                                      <p:to>
                                        <p:strVal val="visible"/>
                                      </p:to>
                                    </p:set>
                                    <p:anim calcmode="lin" valueType="num">
                                      <p:cBhvr>
                                        <p:cTn id="53" dur="500" fill="hold"/>
                                        <p:tgtEl>
                                          <p:spTgt spid="123907">
                                            <p:txEl>
                                              <p:pRg st="5" end="5"/>
                                            </p:txEl>
                                          </p:spTgt>
                                        </p:tgtEl>
                                        <p:attrNameLst>
                                          <p:attrName>ppt_x</p:attrName>
                                        </p:attrNameLst>
                                      </p:cBhvr>
                                      <p:tavLst>
                                        <p:tav tm="0">
                                          <p:val>
                                            <p:strVal val="#ppt_x"/>
                                          </p:val>
                                        </p:tav>
                                        <p:tav tm="100000">
                                          <p:val>
                                            <p:strVal val="#ppt_x"/>
                                          </p:val>
                                        </p:tav>
                                      </p:tavLst>
                                    </p:anim>
                                    <p:anim calcmode="lin" valueType="num">
                                      <p:cBhvr>
                                        <p:cTn id="54" dur="500" fill="hold"/>
                                        <p:tgtEl>
                                          <p:spTgt spid="123907">
                                            <p:txEl>
                                              <p:pRg st="5" end="5"/>
                                            </p:txEl>
                                          </p:spTgt>
                                        </p:tgtEl>
                                        <p:attrNameLst>
                                          <p:attrName>ppt_y</p:attrName>
                                        </p:attrNameLst>
                                      </p:cBhvr>
                                      <p:tavLst>
                                        <p:tav tm="0">
                                          <p:val>
                                            <p:strVal val="#ppt_y+#ppt_h/2"/>
                                          </p:val>
                                        </p:tav>
                                        <p:tav tm="100000">
                                          <p:val>
                                            <p:strVal val="#ppt_y"/>
                                          </p:val>
                                        </p:tav>
                                      </p:tavLst>
                                    </p:anim>
                                    <p:anim calcmode="lin" valueType="num">
                                      <p:cBhvr>
                                        <p:cTn id="55" dur="500" fill="hold"/>
                                        <p:tgtEl>
                                          <p:spTgt spid="123907">
                                            <p:txEl>
                                              <p:pRg st="5" end="5"/>
                                            </p:txEl>
                                          </p:spTgt>
                                        </p:tgtEl>
                                        <p:attrNameLst>
                                          <p:attrName>ppt_w</p:attrName>
                                        </p:attrNameLst>
                                      </p:cBhvr>
                                      <p:tavLst>
                                        <p:tav tm="0">
                                          <p:val>
                                            <p:strVal val="#ppt_w"/>
                                          </p:val>
                                        </p:tav>
                                        <p:tav tm="100000">
                                          <p:val>
                                            <p:strVal val="#ppt_w"/>
                                          </p:val>
                                        </p:tav>
                                      </p:tavLst>
                                    </p:anim>
                                    <p:anim calcmode="lin" valueType="num">
                                      <p:cBhvr>
                                        <p:cTn id="56" dur="500" fill="hold"/>
                                        <p:tgtEl>
                                          <p:spTgt spid="123907">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7" presetClass="entr" presetSubtype="4" fill="hold" grpId="0" nodeType="clickEffect">
                                  <p:stCondLst>
                                    <p:cond delay="0"/>
                                  </p:stCondLst>
                                  <p:childTnLst>
                                    <p:set>
                                      <p:cBhvr>
                                        <p:cTn id="60" dur="1" fill="hold">
                                          <p:stCondLst>
                                            <p:cond delay="0"/>
                                          </p:stCondLst>
                                        </p:cTn>
                                        <p:tgtEl>
                                          <p:spTgt spid="123907">
                                            <p:txEl>
                                              <p:pRg st="6" end="6"/>
                                            </p:txEl>
                                          </p:spTgt>
                                        </p:tgtEl>
                                        <p:attrNameLst>
                                          <p:attrName>style.visibility</p:attrName>
                                        </p:attrNameLst>
                                      </p:cBhvr>
                                      <p:to>
                                        <p:strVal val="visible"/>
                                      </p:to>
                                    </p:set>
                                    <p:anim calcmode="lin" valueType="num">
                                      <p:cBhvr>
                                        <p:cTn id="61" dur="500" fill="hold"/>
                                        <p:tgtEl>
                                          <p:spTgt spid="123907">
                                            <p:txEl>
                                              <p:pRg st="6" end="6"/>
                                            </p:txEl>
                                          </p:spTgt>
                                        </p:tgtEl>
                                        <p:attrNameLst>
                                          <p:attrName>ppt_x</p:attrName>
                                        </p:attrNameLst>
                                      </p:cBhvr>
                                      <p:tavLst>
                                        <p:tav tm="0">
                                          <p:val>
                                            <p:strVal val="#ppt_x"/>
                                          </p:val>
                                        </p:tav>
                                        <p:tav tm="100000">
                                          <p:val>
                                            <p:strVal val="#ppt_x"/>
                                          </p:val>
                                        </p:tav>
                                      </p:tavLst>
                                    </p:anim>
                                    <p:anim calcmode="lin" valueType="num">
                                      <p:cBhvr>
                                        <p:cTn id="62" dur="500" fill="hold"/>
                                        <p:tgtEl>
                                          <p:spTgt spid="123907">
                                            <p:txEl>
                                              <p:pRg st="6" end="6"/>
                                            </p:txEl>
                                          </p:spTgt>
                                        </p:tgtEl>
                                        <p:attrNameLst>
                                          <p:attrName>ppt_y</p:attrName>
                                        </p:attrNameLst>
                                      </p:cBhvr>
                                      <p:tavLst>
                                        <p:tav tm="0">
                                          <p:val>
                                            <p:strVal val="#ppt_y+#ppt_h/2"/>
                                          </p:val>
                                        </p:tav>
                                        <p:tav tm="100000">
                                          <p:val>
                                            <p:strVal val="#ppt_y"/>
                                          </p:val>
                                        </p:tav>
                                      </p:tavLst>
                                    </p:anim>
                                    <p:anim calcmode="lin" valueType="num">
                                      <p:cBhvr>
                                        <p:cTn id="63" dur="500" fill="hold"/>
                                        <p:tgtEl>
                                          <p:spTgt spid="123907">
                                            <p:txEl>
                                              <p:pRg st="6" end="6"/>
                                            </p:txEl>
                                          </p:spTgt>
                                        </p:tgtEl>
                                        <p:attrNameLst>
                                          <p:attrName>ppt_w</p:attrName>
                                        </p:attrNameLst>
                                      </p:cBhvr>
                                      <p:tavLst>
                                        <p:tav tm="0">
                                          <p:val>
                                            <p:strVal val="#ppt_w"/>
                                          </p:val>
                                        </p:tav>
                                        <p:tav tm="100000">
                                          <p:val>
                                            <p:strVal val="#ppt_w"/>
                                          </p:val>
                                        </p:tav>
                                      </p:tavLst>
                                    </p:anim>
                                    <p:anim calcmode="lin" valueType="num">
                                      <p:cBhvr>
                                        <p:cTn id="64" dur="500" fill="hold"/>
                                        <p:tgtEl>
                                          <p:spTgt spid="123907">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autoUpdateAnimBg="0"/>
      <p:bldP spid="12390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888" name="Group 992">
            <a:extLst>
              <a:ext uri="{FF2B5EF4-FFF2-40B4-BE49-F238E27FC236}">
                <a16:creationId xmlns:a16="http://schemas.microsoft.com/office/drawing/2014/main" id="{DCBA3AE1-2724-F1AC-576B-3E5F76C8D189}"/>
              </a:ext>
            </a:extLst>
          </p:cNvPr>
          <p:cNvGraphicFramePr>
            <a:graphicFrameLocks noGrp="1"/>
          </p:cNvGraphicFramePr>
          <p:nvPr/>
        </p:nvGraphicFramePr>
        <p:xfrm>
          <a:off x="250825" y="31750"/>
          <a:ext cx="8642350" cy="6162675"/>
        </p:xfrm>
        <a:graphic>
          <a:graphicData uri="http://schemas.openxmlformats.org/drawingml/2006/table">
            <a:tbl>
              <a:tblPr rtl="1"/>
              <a:tblGrid>
                <a:gridCol w="793750">
                  <a:extLst>
                    <a:ext uri="{9D8B030D-6E8A-4147-A177-3AD203B41FA5}">
                      <a16:colId xmlns:a16="http://schemas.microsoft.com/office/drawing/2014/main" val="20000"/>
                    </a:ext>
                  </a:extLst>
                </a:gridCol>
                <a:gridCol w="742950">
                  <a:extLst>
                    <a:ext uri="{9D8B030D-6E8A-4147-A177-3AD203B41FA5}">
                      <a16:colId xmlns:a16="http://schemas.microsoft.com/office/drawing/2014/main" val="20001"/>
                    </a:ext>
                  </a:extLst>
                </a:gridCol>
                <a:gridCol w="768350">
                  <a:extLst>
                    <a:ext uri="{9D8B030D-6E8A-4147-A177-3AD203B41FA5}">
                      <a16:colId xmlns:a16="http://schemas.microsoft.com/office/drawing/2014/main" val="20002"/>
                    </a:ext>
                  </a:extLst>
                </a:gridCol>
                <a:gridCol w="715962">
                  <a:extLst>
                    <a:ext uri="{9D8B030D-6E8A-4147-A177-3AD203B41FA5}">
                      <a16:colId xmlns:a16="http://schemas.microsoft.com/office/drawing/2014/main" val="20003"/>
                    </a:ext>
                  </a:extLst>
                </a:gridCol>
                <a:gridCol w="742950">
                  <a:extLst>
                    <a:ext uri="{9D8B030D-6E8A-4147-A177-3AD203B41FA5}">
                      <a16:colId xmlns:a16="http://schemas.microsoft.com/office/drawing/2014/main" val="20004"/>
                    </a:ext>
                  </a:extLst>
                </a:gridCol>
                <a:gridCol w="742950">
                  <a:extLst>
                    <a:ext uri="{9D8B030D-6E8A-4147-A177-3AD203B41FA5}">
                      <a16:colId xmlns:a16="http://schemas.microsoft.com/office/drawing/2014/main" val="20005"/>
                    </a:ext>
                  </a:extLst>
                </a:gridCol>
                <a:gridCol w="741363">
                  <a:extLst>
                    <a:ext uri="{9D8B030D-6E8A-4147-A177-3AD203B41FA5}">
                      <a16:colId xmlns:a16="http://schemas.microsoft.com/office/drawing/2014/main" val="20006"/>
                    </a:ext>
                  </a:extLst>
                </a:gridCol>
                <a:gridCol w="531812">
                  <a:extLst>
                    <a:ext uri="{9D8B030D-6E8A-4147-A177-3AD203B41FA5}">
                      <a16:colId xmlns:a16="http://schemas.microsoft.com/office/drawing/2014/main" val="20007"/>
                    </a:ext>
                  </a:extLst>
                </a:gridCol>
                <a:gridCol w="762000">
                  <a:extLst>
                    <a:ext uri="{9D8B030D-6E8A-4147-A177-3AD203B41FA5}">
                      <a16:colId xmlns:a16="http://schemas.microsoft.com/office/drawing/2014/main" val="20008"/>
                    </a:ext>
                  </a:extLst>
                </a:gridCol>
                <a:gridCol w="531813">
                  <a:extLst>
                    <a:ext uri="{9D8B030D-6E8A-4147-A177-3AD203B41FA5}">
                      <a16:colId xmlns:a16="http://schemas.microsoft.com/office/drawing/2014/main" val="20009"/>
                    </a:ext>
                  </a:extLst>
                </a:gridCol>
                <a:gridCol w="762000">
                  <a:extLst>
                    <a:ext uri="{9D8B030D-6E8A-4147-A177-3AD203B41FA5}">
                      <a16:colId xmlns:a16="http://schemas.microsoft.com/office/drawing/2014/main" val="20010"/>
                    </a:ext>
                  </a:extLst>
                </a:gridCol>
                <a:gridCol w="806450">
                  <a:extLst>
                    <a:ext uri="{9D8B030D-6E8A-4147-A177-3AD203B41FA5}">
                      <a16:colId xmlns:a16="http://schemas.microsoft.com/office/drawing/2014/main" val="20011"/>
                    </a:ext>
                  </a:extLst>
                </a:gridCol>
              </a:tblGrid>
              <a:tr h="640113">
                <a:tc gridSpan="7">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6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الحد الأعلى (%) لـ</a:t>
                      </a:r>
                      <a:endParaRPr kumimoji="0" lang="ar-SA" altLang="tr-TR" sz="36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الحد الأدنى للوزن النوعي</a:t>
                      </a:r>
                      <a:endParaRPr kumimoji="0" lang="ar-SA" altLang="tr-TR" sz="28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الدرجة</a:t>
                      </a:r>
                      <a:endParaRPr kumimoji="0" lang="ar-SA" altLang="tr-TR" sz="24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1310707">
                <a:tc gridSpan="2">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قمح من أنواع أخرى</a:t>
                      </a:r>
                      <a:endParaRPr kumimoji="0" lang="ar-SA" altLang="tr-TR" sz="28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0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مجموع الشوائب</a:t>
                      </a:r>
                      <a:endParaRPr kumimoji="0" lang="ar-SA" altLang="tr-TR" sz="20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18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حبات متجعدة ومكسرة</a:t>
                      </a:r>
                      <a:endParaRPr kumimoji="0" lang="ar-SA" altLang="tr-TR" sz="18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8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مواد غريبة</a:t>
                      </a:r>
                      <a:endParaRPr kumimoji="0" lang="ar-SA" altLang="tr-TR" sz="28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gridSpan="2">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الحبات المتضررة</a:t>
                      </a:r>
                      <a:endParaRPr kumimoji="0" lang="ar-SA" altLang="tr-TR" sz="32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gridSpan="2">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32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بقية الأنواع</a:t>
                      </a:r>
                      <a:endParaRPr kumimoji="0" lang="ar-SA" altLang="tr-TR" sz="32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gridSpan="2">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tr-TR"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HRS, </a:t>
                      </a:r>
                      <a:r>
                        <a:rPr kumimoji="0" lang="tr-TR" altLang="tr-TR" sz="28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White Club</a:t>
                      </a:r>
                      <a:endParaRPr kumimoji="0" lang="tr-TR" altLang="tr-TR" sz="28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120000"/>
                        <a:buFontTx/>
                        <a:buNone/>
                        <a:tabLst/>
                      </a:pPr>
                      <a:endParaRPr kumimoji="0" lang="en-US" altLang="tr-TR" sz="24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Times New Roman (Arabic)" charset="0"/>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1"/>
                  </a:ext>
                </a:extLst>
              </a:tr>
              <a:tr h="1003352">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مجموع</a:t>
                      </a:r>
                      <a:endParaRPr kumimoji="0" lang="ar-SA" altLang="tr-TR" sz="24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واضح</a:t>
                      </a:r>
                      <a:endParaRPr kumimoji="0" lang="ar-SA" altLang="tr-TR" sz="24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120000"/>
                        <a:buFontTx/>
                        <a:buNone/>
                        <a:tabLst/>
                      </a:pPr>
                      <a:endParaRPr kumimoji="0" lang="en-US" altLang="tr-TR" sz="2800" b="0" i="0" u="none" strike="noStrike" cap="none" normalizeH="0" baseline="0">
                        <a:ln>
                          <a:noFill/>
                        </a:ln>
                        <a:solidFill>
                          <a:srgbClr val="FFFF00"/>
                        </a:solidFill>
                        <a:effectLst>
                          <a:outerShdw blurRad="38100" dist="38100" dir="2700000" algn="tl">
                            <a:srgbClr val="000000"/>
                          </a:outerShdw>
                        </a:effectLst>
                        <a:latin typeface="Tahoma" panose="020B0604030504040204" pitchFamily="34" charset="0"/>
                        <a:cs typeface="Times New Roman (Arabic)" charset="0"/>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120000"/>
                        <a:buFontTx/>
                        <a:buNone/>
                        <a:tabLst/>
                      </a:pPr>
                      <a:endParaRPr kumimoji="0" lang="en-US" altLang="tr-TR" sz="2800" b="0" i="0" u="none" strike="noStrike" cap="none" normalizeH="0" baseline="0">
                        <a:ln>
                          <a:noFill/>
                        </a:ln>
                        <a:solidFill>
                          <a:srgbClr val="FFFF00"/>
                        </a:solidFill>
                        <a:effectLst>
                          <a:outerShdw blurRad="38100" dist="38100" dir="2700000" algn="tl">
                            <a:srgbClr val="000000"/>
                          </a:outerShdw>
                        </a:effectLst>
                        <a:latin typeface="Tahoma" panose="020B0604030504040204" pitchFamily="34" charset="0"/>
                        <a:cs typeface="Times New Roman (Arabic)" charset="0"/>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120000"/>
                        <a:buFontTx/>
                        <a:buNone/>
                        <a:tabLst/>
                      </a:pPr>
                      <a:endParaRPr kumimoji="0" lang="en-US" altLang="tr-TR" sz="2800" b="0" i="0" u="none" strike="noStrike" cap="none" normalizeH="0" baseline="0">
                        <a:ln>
                          <a:noFill/>
                        </a:ln>
                        <a:solidFill>
                          <a:srgbClr val="FFFF00"/>
                        </a:solidFill>
                        <a:effectLst>
                          <a:outerShdw blurRad="38100" dist="38100" dir="2700000" algn="tl">
                            <a:srgbClr val="000000"/>
                          </a:outerShdw>
                        </a:effectLst>
                        <a:latin typeface="Tahoma" panose="020B0604030504040204" pitchFamily="34" charset="0"/>
                        <a:cs typeface="Times New Roman (Arabic)" charset="0"/>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0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المجموع</a:t>
                      </a:r>
                      <a:endParaRPr kumimoji="0" lang="ar-SA" altLang="tr-TR" sz="20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0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المتضررة حراريا</a:t>
                      </a:r>
                      <a:endParaRPr kumimoji="0" lang="ar-SA" altLang="tr-TR" sz="20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tr-TR" altLang="tr-TR" sz="20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lb/bu</a:t>
                      </a:r>
                      <a:endParaRPr kumimoji="0" lang="tr-TR" altLang="tr-TR" sz="20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tr-TR" altLang="tr-TR" sz="20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kg/hl</a:t>
                      </a:r>
                      <a:endParaRPr kumimoji="0" lang="tr-TR" altLang="tr-TR" sz="20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tr-TR"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lb/bu</a:t>
                      </a:r>
                      <a:endParaRPr kumimoji="0" lang="tr-TR" altLang="tr-TR" sz="24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tr-TR" altLang="tr-TR" sz="20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kg/hl</a:t>
                      </a:r>
                      <a:endParaRPr kumimoji="0" lang="tr-TR" altLang="tr-TR" sz="20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120000"/>
                        <a:buFontTx/>
                        <a:buNone/>
                        <a:tabLst/>
                      </a:pPr>
                      <a:endParaRPr kumimoji="0" lang="en-US" altLang="tr-TR" sz="20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Times New Roman (Arabic)" charset="0"/>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2"/>
                  </a:ext>
                </a:extLst>
              </a:tr>
              <a:tr h="64138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3</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3</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3</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0.5</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2</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0.2</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60</a:t>
                      </a:r>
                      <a:endParaRPr kumimoji="0" lang="ar-SA" altLang="tr-TR"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74.8</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58</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72.3</a:t>
                      </a:r>
                      <a:endParaRPr kumimoji="0" lang="ar-SA" altLang="tr-TR"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رقم 1</a:t>
                      </a:r>
                      <a:endParaRPr kumimoji="0" lang="ar-SA" altLang="tr-TR" sz="24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3"/>
                  </a:ext>
                </a:extLst>
              </a:tr>
              <a:tr h="64138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2</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4</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0.2</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58</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72.3</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57</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71.1</a:t>
                      </a:r>
                      <a:endParaRPr kumimoji="0" lang="ar-SA" altLang="tr-TR"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رقم 2</a:t>
                      </a:r>
                      <a:endParaRPr kumimoji="0" lang="ar-SA" altLang="tr-TR" sz="24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4"/>
                  </a:ext>
                </a:extLst>
              </a:tr>
              <a:tr h="642971">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3</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8</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8</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2</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0.5</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56</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70.0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55</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68.6</a:t>
                      </a:r>
                      <a:endParaRPr kumimoji="0" lang="ar-SA" altLang="tr-TR"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رقم 3</a:t>
                      </a:r>
                      <a:endParaRPr kumimoji="0" lang="ar-SA" altLang="tr-TR" sz="24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5"/>
                  </a:ext>
                </a:extLst>
              </a:tr>
              <a:tr h="64138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12</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12</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3</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54</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67.3</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53</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66.1</a:t>
                      </a:r>
                      <a:endParaRPr kumimoji="0" lang="ar-SA" altLang="tr-TR"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رقم 4</a:t>
                      </a:r>
                      <a:endParaRPr kumimoji="0" lang="ar-SA" altLang="tr-TR" sz="2400" b="0" i="0" u="none" strike="noStrike" cap="none" normalizeH="0" baseline="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6"/>
                  </a:ext>
                </a:extLst>
              </a:tr>
              <a:tr h="641383">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20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20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15</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3</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51</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63.6</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50</a:t>
                      </a:r>
                      <a:endParaRPr kumimoji="0" lang="ar-SA" altLang="tr-TR" sz="24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62.3</a:t>
                      </a:r>
                      <a:endParaRPr kumimoji="0" lang="ar-SA" altLang="tr-TR"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120000"/>
                        <a:defRPr sz="2800">
                          <a:solidFill>
                            <a:schemeClr val="tx1"/>
                          </a:solidFill>
                          <a:effectLst>
                            <a:outerShdw blurRad="38100" dist="38100" dir="2700000" algn="tl">
                              <a:srgbClr val="000000"/>
                            </a:outerShdw>
                          </a:effectLst>
                          <a:latin typeface="Tahoma" panose="020B0604030504040204" pitchFamily="34" charset="0"/>
                          <a:cs typeface="Times New Roman (Arabic)" charset="0"/>
                        </a:defRPr>
                      </a:lvl1pPr>
                      <a:lvl2pPr>
                        <a:spcBef>
                          <a:spcPct val="20000"/>
                        </a:spcBef>
                        <a:buFont typeface="Tahoma" panose="020B0604030504040204" pitchFamily="34" charset="0"/>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120000"/>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Font typeface="Tahoma" panose="020B0604030504040204" pitchFamily="34" charset="0"/>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algn="r" rtl="1" fontAlgn="base">
                        <a:spcBef>
                          <a:spcPct val="20000"/>
                        </a:spcBef>
                        <a:spcAft>
                          <a:spcPct val="0"/>
                        </a:spcAft>
                        <a:buClr>
                          <a:schemeClr val="hlink"/>
                        </a:buClr>
                        <a:buSzPct val="8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tr-TR" sz="2400" b="0" i="0" u="none" strike="noStrike" cap="none" normalizeH="0" baseline="0" dirty="0">
                          <a:ln>
                            <a:noFill/>
                          </a:ln>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رقم 5</a:t>
                      </a:r>
                      <a:endParaRPr kumimoji="0" lang="ar-SA" altLang="tr-TR" sz="2400" b="0" i="0" u="none" strike="noStrike" cap="none" normalizeH="0" baseline="0" dirty="0">
                        <a:ln>
                          <a:noFill/>
                        </a:ln>
                        <a:solidFill>
                          <a:srgbClr val="FFFF00"/>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7"/>
                  </a:ext>
                </a:extLst>
              </a:tr>
            </a:tbl>
          </a:graphicData>
        </a:graphic>
      </p:graphicFrame>
      <p:sp>
        <p:nvSpPr>
          <p:cNvPr id="6252" name="Rectangle 603">
            <a:extLst>
              <a:ext uri="{FF2B5EF4-FFF2-40B4-BE49-F238E27FC236}">
                <a16:creationId xmlns:a16="http://schemas.microsoft.com/office/drawing/2014/main" id="{6DE4EE67-B539-B8D4-585C-CADF9F936B63}"/>
              </a:ext>
            </a:extLst>
          </p:cNvPr>
          <p:cNvSpPr>
            <a:spLocks noChangeArrowheads="1"/>
          </p:cNvSpPr>
          <p:nvPr/>
        </p:nvSpPr>
        <p:spPr bwMode="auto">
          <a:xfrm>
            <a:off x="0" y="4768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r" rtl="1">
              <a:defRPr>
                <a:solidFill>
                  <a:schemeClr val="tx1"/>
                </a:solidFill>
                <a:latin typeface="Tahoma" panose="020B0604030504040204" pitchFamily="34" charset="0"/>
                <a:cs typeface="Times New Roman" panose="02020603050405020304" pitchFamily="18" charset="0"/>
              </a:defRPr>
            </a:lvl1pPr>
            <a:lvl2pPr marL="742950" indent="-285750" algn="r" rtl="1">
              <a:defRPr>
                <a:solidFill>
                  <a:schemeClr val="tx1"/>
                </a:solidFill>
                <a:latin typeface="Tahoma" panose="020B0604030504040204" pitchFamily="34" charset="0"/>
                <a:cs typeface="Times New Roman" panose="02020603050405020304" pitchFamily="18" charset="0"/>
              </a:defRPr>
            </a:lvl2pPr>
            <a:lvl3pPr marL="1143000" indent="-228600" algn="r" rtl="1">
              <a:defRPr>
                <a:solidFill>
                  <a:schemeClr val="tx1"/>
                </a:solidFill>
                <a:latin typeface="Tahoma" panose="020B0604030504040204" pitchFamily="34" charset="0"/>
                <a:cs typeface="Times New Roman" panose="02020603050405020304" pitchFamily="18" charset="0"/>
              </a:defRPr>
            </a:lvl3pPr>
            <a:lvl4pPr marL="1600200" indent="-228600" algn="r" rtl="1">
              <a:defRPr>
                <a:solidFill>
                  <a:schemeClr val="tx1"/>
                </a:solidFill>
                <a:latin typeface="Tahoma" panose="020B0604030504040204" pitchFamily="34" charset="0"/>
                <a:cs typeface="Times New Roman" panose="02020603050405020304" pitchFamily="18" charset="0"/>
              </a:defRPr>
            </a:lvl4pPr>
            <a:lvl5pPr marL="2057400" indent="-228600" algn="r" rtl="1">
              <a:defRPr>
                <a:solidFill>
                  <a:schemeClr val="tx1"/>
                </a:solidFill>
                <a:latin typeface="Tahoma" panose="020B0604030504040204" pitchFamily="34" charset="0"/>
                <a:cs typeface="Times New Roman" panose="02020603050405020304" pitchFamily="18"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Times New Roman" panose="02020603050405020304" pitchFamily="18"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Times New Roman" panose="02020603050405020304" pitchFamily="18"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Times New Roman" panose="02020603050405020304" pitchFamily="18"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Times New Roman" panose="02020603050405020304" pitchFamily="18" charset="0"/>
              </a:defRPr>
            </a:lvl9pPr>
          </a:lstStyle>
          <a:p>
            <a:pPr eaLnBrk="1" hangingPunct="1"/>
            <a:endParaRPr lang="en-US" altLang="tr-TR">
              <a:latin typeface="Arial" panose="020B0604020202020204" pitchFamily="34" charset="0"/>
              <a:cs typeface="Arial" panose="020B0604020202020204" pitchFamily="34" charset="0"/>
            </a:endParaRP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1000"/>
                                  </p:stCondLst>
                                  <p:childTnLst>
                                    <p:set>
                                      <p:cBhvr>
                                        <p:cTn id="6" dur="1" fill="hold">
                                          <p:stCondLst>
                                            <p:cond delay="0"/>
                                          </p:stCondLst>
                                        </p:cTn>
                                        <p:tgtEl>
                                          <p:spTgt spid="81888"/>
                                        </p:tgtEl>
                                        <p:attrNameLst>
                                          <p:attrName>style.visibility</p:attrName>
                                        </p:attrNameLst>
                                      </p:cBhvr>
                                      <p:to>
                                        <p:strVal val="visible"/>
                                      </p:to>
                                    </p:set>
                                    <p:anim calcmode="lin" valueType="num">
                                      <p:cBhvr>
                                        <p:cTn id="7" dur="500" fill="hold"/>
                                        <p:tgtEl>
                                          <p:spTgt spid="81888"/>
                                        </p:tgtEl>
                                        <p:attrNameLst>
                                          <p:attrName>ppt_w</p:attrName>
                                        </p:attrNameLst>
                                      </p:cBhvr>
                                      <p:tavLst>
                                        <p:tav tm="0">
                                          <p:val>
                                            <p:fltVal val="0"/>
                                          </p:val>
                                        </p:tav>
                                        <p:tav tm="100000">
                                          <p:val>
                                            <p:strVal val="#ppt_w"/>
                                          </p:val>
                                        </p:tav>
                                      </p:tavLst>
                                    </p:anim>
                                    <p:anim calcmode="lin" valueType="num">
                                      <p:cBhvr>
                                        <p:cTn id="8" dur="500" fill="hold"/>
                                        <p:tgtEl>
                                          <p:spTgt spid="8188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D15D1BB5-50AF-7E22-9B5D-F9044BD49073}"/>
              </a:ext>
            </a:extLst>
          </p:cNvPr>
          <p:cNvSpPr>
            <a:spLocks noGrp="1" noChangeArrowheads="1"/>
          </p:cNvSpPr>
          <p:nvPr>
            <p:ph type="title"/>
          </p:nvPr>
        </p:nvSpPr>
        <p:spPr>
          <a:xfrm>
            <a:off x="2627313" y="304800"/>
            <a:ext cx="6288087" cy="533400"/>
          </a:xfrm>
        </p:spPr>
        <p:txBody>
          <a:bodyPr/>
          <a:lstStyle/>
          <a:p>
            <a:pPr eaLnBrk="1" hangingPunct="1">
              <a:defRPr/>
            </a:pPr>
            <a:r>
              <a:rPr lang="ar-SA" altLang="tr-TR" sz="3600" b="1">
                <a:solidFill>
                  <a:srgbClr val="FFFF00"/>
                </a:solidFill>
              </a:rPr>
              <a:t>تدريج القمح الكندي:</a:t>
            </a:r>
            <a:br>
              <a:rPr lang="ar-SA" altLang="tr-TR" sz="3600"/>
            </a:br>
            <a:endParaRPr lang="tr-TR" altLang="tr-TR" sz="3600"/>
          </a:p>
        </p:txBody>
      </p:sp>
      <p:sp>
        <p:nvSpPr>
          <p:cNvPr id="124931" name="Rectangle 3">
            <a:extLst>
              <a:ext uri="{FF2B5EF4-FFF2-40B4-BE49-F238E27FC236}">
                <a16:creationId xmlns:a16="http://schemas.microsoft.com/office/drawing/2014/main" id="{16D6C7B4-ABE7-FF09-64A0-DD4C0CD23FF0}"/>
              </a:ext>
            </a:extLst>
          </p:cNvPr>
          <p:cNvSpPr>
            <a:spLocks noGrp="1" noChangeArrowheads="1"/>
          </p:cNvSpPr>
          <p:nvPr>
            <p:ph type="body" idx="1"/>
          </p:nvPr>
        </p:nvSpPr>
        <p:spPr>
          <a:xfrm>
            <a:off x="228600" y="609600"/>
            <a:ext cx="8686800" cy="5715000"/>
          </a:xfrm>
        </p:spPr>
        <p:txBody>
          <a:bodyPr/>
          <a:lstStyle/>
          <a:p>
            <a:pPr algn="just" eaLnBrk="1" hangingPunct="1">
              <a:lnSpc>
                <a:spcPct val="90000"/>
              </a:lnSpc>
              <a:defRPr/>
            </a:pPr>
            <a:r>
              <a:rPr lang="ar-SA" altLang="tr-TR" sz="2800">
                <a:cs typeface="Traditional Arabic" panose="02020603050405020304" pitchFamily="18" charset="-78"/>
              </a:rPr>
              <a:t>يقسم القمح الكندي إلى:</a:t>
            </a:r>
            <a:endParaRPr lang="ar-SA" altLang="tr-TR" sz="2800">
              <a:cs typeface="Times New Roman" panose="02020603050405020304" pitchFamily="18" charset="0"/>
            </a:endParaRPr>
          </a:p>
          <a:p>
            <a:pPr algn="just" eaLnBrk="1" hangingPunct="1">
              <a:lnSpc>
                <a:spcPct val="90000"/>
              </a:lnSpc>
              <a:defRPr/>
            </a:pPr>
            <a:r>
              <a:rPr lang="ar-SA" altLang="tr-TR" sz="2800" b="1">
                <a:solidFill>
                  <a:srgbClr val="FFFF00"/>
                </a:solidFill>
                <a:cs typeface="Times New Roman" panose="02020603050405020304" pitchFamily="18" charset="0"/>
              </a:rPr>
              <a:t>1.</a:t>
            </a:r>
            <a:r>
              <a:rPr lang="ar-SA" altLang="tr-TR" sz="2800">
                <a:latin typeface="Times New Roman" panose="02020603050405020304" pitchFamily="18" charset="0"/>
                <a:cs typeface="Times New Roman" panose="02020603050405020304" pitchFamily="18" charset="0"/>
              </a:rPr>
              <a:t> </a:t>
            </a:r>
            <a:r>
              <a:rPr lang="ar-SA" altLang="tr-TR" sz="2800">
                <a:cs typeface="Traditional Arabic" panose="02020603050405020304" pitchFamily="18" charset="-78"/>
              </a:rPr>
              <a:t>القمح الربيعي الأحمر </a:t>
            </a:r>
            <a:r>
              <a:rPr lang="en-US" altLang="tr-TR" sz="2800">
                <a:cs typeface="Times New Roman" panose="02020603050405020304" pitchFamily="18" charset="0"/>
              </a:rPr>
              <a:t>Canada Western Red Spring Wheat</a:t>
            </a:r>
            <a:endParaRPr lang="ar-SY" altLang="tr-TR" sz="2800">
              <a:cs typeface="Times New Roman" panose="02020603050405020304" pitchFamily="18" charset="0"/>
            </a:endParaRPr>
          </a:p>
          <a:p>
            <a:pPr algn="just" eaLnBrk="1" hangingPunct="1">
              <a:lnSpc>
                <a:spcPct val="90000"/>
              </a:lnSpc>
              <a:defRPr/>
            </a:pPr>
            <a:r>
              <a:rPr lang="ar-SA" altLang="tr-TR" sz="2800" b="1">
                <a:solidFill>
                  <a:srgbClr val="FFFF00"/>
                </a:solidFill>
                <a:cs typeface="Times New Roman" panose="02020603050405020304" pitchFamily="18" charset="0"/>
              </a:rPr>
              <a:t>2.</a:t>
            </a:r>
            <a:r>
              <a:rPr lang="ar-SA" altLang="tr-TR" sz="2800">
                <a:latin typeface="Times New Roman" panose="02020603050405020304" pitchFamily="18" charset="0"/>
                <a:cs typeface="Times New Roman" panose="02020603050405020304" pitchFamily="18" charset="0"/>
              </a:rPr>
              <a:t> </a:t>
            </a:r>
            <a:r>
              <a:rPr lang="ar-SA" altLang="tr-TR" sz="2800">
                <a:cs typeface="Traditional Arabic" panose="02020603050405020304" pitchFamily="18" charset="-78"/>
              </a:rPr>
              <a:t>القمح الشتوي الأحمر </a:t>
            </a:r>
            <a:r>
              <a:rPr lang="en-US" altLang="tr-TR" sz="2800">
                <a:cs typeface="Times New Roman" panose="02020603050405020304" pitchFamily="18" charset="0"/>
              </a:rPr>
              <a:t>Canada Western Red Winter Wheat</a:t>
            </a:r>
            <a:endParaRPr lang="ar-SY" altLang="tr-TR" sz="2800">
              <a:cs typeface="Times New Roman" panose="02020603050405020304" pitchFamily="18" charset="0"/>
            </a:endParaRPr>
          </a:p>
          <a:p>
            <a:pPr algn="just" eaLnBrk="1" hangingPunct="1">
              <a:lnSpc>
                <a:spcPct val="90000"/>
              </a:lnSpc>
              <a:defRPr/>
            </a:pPr>
            <a:r>
              <a:rPr lang="ar-SA" altLang="tr-TR" sz="2800" b="1">
                <a:solidFill>
                  <a:srgbClr val="FFFF00"/>
                </a:solidFill>
                <a:cs typeface="Times New Roman" panose="02020603050405020304" pitchFamily="18" charset="0"/>
              </a:rPr>
              <a:t>3.</a:t>
            </a:r>
            <a:r>
              <a:rPr lang="ar-SA" altLang="tr-TR" sz="2800" b="1">
                <a:solidFill>
                  <a:srgbClr val="FFFF00"/>
                </a:solidFill>
                <a:latin typeface="Arial" panose="020B0604020202020204" pitchFamily="34" charset="0"/>
                <a:cs typeface="Times New Roman" panose="02020603050405020304" pitchFamily="18" charset="0"/>
              </a:rPr>
              <a:t> </a:t>
            </a:r>
            <a:r>
              <a:rPr lang="ar-SA" altLang="tr-TR" sz="2800">
                <a:cs typeface="Traditional Arabic" panose="02020603050405020304" pitchFamily="18" charset="-78"/>
              </a:rPr>
              <a:t>قمح الديوروم </a:t>
            </a:r>
            <a:r>
              <a:rPr lang="en-US" altLang="tr-TR" sz="2800">
                <a:cs typeface="Times New Roman" panose="02020603050405020304" pitchFamily="18" charset="0"/>
              </a:rPr>
              <a:t>Canada Western Amber Durum Wheat</a:t>
            </a:r>
            <a:endParaRPr lang="ar-SY" altLang="tr-TR" sz="2800">
              <a:cs typeface="Times New Roman" panose="02020603050405020304" pitchFamily="18" charset="0"/>
            </a:endParaRPr>
          </a:p>
          <a:p>
            <a:pPr algn="just" eaLnBrk="1" hangingPunct="1">
              <a:lnSpc>
                <a:spcPct val="90000"/>
              </a:lnSpc>
              <a:defRPr/>
            </a:pPr>
            <a:r>
              <a:rPr lang="ar-SA" altLang="tr-TR" sz="2800" b="1">
                <a:solidFill>
                  <a:srgbClr val="FFFF00"/>
                </a:solidFill>
                <a:cs typeface="Times New Roman" panose="02020603050405020304" pitchFamily="18" charset="0"/>
              </a:rPr>
              <a:t>4.</a:t>
            </a:r>
            <a:r>
              <a:rPr lang="ar-SA" altLang="tr-TR" sz="2800">
                <a:latin typeface="Times New Roman" panose="02020603050405020304" pitchFamily="18" charset="0"/>
                <a:cs typeface="Times New Roman" panose="02020603050405020304" pitchFamily="18" charset="0"/>
              </a:rPr>
              <a:t> </a:t>
            </a:r>
            <a:r>
              <a:rPr lang="ar-SA" altLang="tr-TR" sz="2800">
                <a:cs typeface="Traditional Arabic" panose="02020603050405020304" pitchFamily="18" charset="-78"/>
              </a:rPr>
              <a:t>القمح الربيعي الأبيض الطري </a:t>
            </a:r>
            <a:r>
              <a:rPr lang="en-US" altLang="tr-TR" sz="2800">
                <a:cs typeface="Times New Roman" panose="02020603050405020304" pitchFamily="18" charset="0"/>
              </a:rPr>
              <a:t>Canada Western Soft White (CWSW) Wheat</a:t>
            </a:r>
            <a:endParaRPr lang="ar-SY" altLang="tr-TR" sz="2800">
              <a:cs typeface="Times New Roman" panose="02020603050405020304" pitchFamily="18" charset="0"/>
            </a:endParaRPr>
          </a:p>
          <a:p>
            <a:pPr algn="just" eaLnBrk="1" hangingPunct="1">
              <a:lnSpc>
                <a:spcPct val="90000"/>
              </a:lnSpc>
              <a:defRPr/>
            </a:pPr>
            <a:r>
              <a:rPr lang="ar-SA" altLang="tr-TR" sz="2800" b="1">
                <a:solidFill>
                  <a:srgbClr val="FFFF00"/>
                </a:solidFill>
                <a:cs typeface="Times New Roman" panose="02020603050405020304" pitchFamily="18" charset="0"/>
              </a:rPr>
              <a:t>5.</a:t>
            </a:r>
            <a:r>
              <a:rPr lang="ar-SA" altLang="tr-TR" sz="2800">
                <a:latin typeface="Times New Roman" panose="02020603050405020304" pitchFamily="18" charset="0"/>
                <a:cs typeface="Times New Roman" panose="02020603050405020304" pitchFamily="18" charset="0"/>
              </a:rPr>
              <a:t> </a:t>
            </a:r>
            <a:r>
              <a:rPr lang="ar-SA" altLang="tr-TR" sz="2800">
                <a:cs typeface="Traditional Arabic" panose="02020603050405020304" pitchFamily="18" charset="-78"/>
              </a:rPr>
              <a:t>القمح الربيعي الأحمر القوي جدا </a:t>
            </a:r>
            <a:r>
              <a:rPr lang="en-US" altLang="tr-TR" sz="2800">
                <a:cs typeface="Times New Roman" panose="02020603050405020304" pitchFamily="18" charset="0"/>
              </a:rPr>
              <a:t>Canada Western Extra Strong (CWES) Wheat</a:t>
            </a:r>
            <a:endParaRPr lang="ar-SY" altLang="tr-TR" sz="2800">
              <a:cs typeface="Times New Roman" panose="02020603050405020304" pitchFamily="18" charset="0"/>
            </a:endParaRPr>
          </a:p>
          <a:p>
            <a:pPr algn="just" eaLnBrk="1" hangingPunct="1">
              <a:lnSpc>
                <a:spcPct val="90000"/>
              </a:lnSpc>
              <a:defRPr/>
            </a:pPr>
            <a:r>
              <a:rPr lang="ar-SA" altLang="tr-TR" sz="2800" b="1">
                <a:solidFill>
                  <a:srgbClr val="FFFF00"/>
                </a:solidFill>
                <a:cs typeface="Times New Roman" panose="02020603050405020304" pitchFamily="18" charset="0"/>
              </a:rPr>
              <a:t>6.</a:t>
            </a:r>
            <a:r>
              <a:rPr lang="ar-SA" altLang="tr-TR" sz="2800">
                <a:latin typeface="Times New Roman" panose="02020603050405020304" pitchFamily="18" charset="0"/>
                <a:cs typeface="Times New Roman" panose="02020603050405020304" pitchFamily="18" charset="0"/>
              </a:rPr>
              <a:t> </a:t>
            </a:r>
            <a:r>
              <a:rPr lang="ar-SA" altLang="tr-TR" sz="2800">
                <a:cs typeface="Traditional Arabic" panose="02020603050405020304" pitchFamily="18" charset="-78"/>
              </a:rPr>
              <a:t>قمح الهضاب الربيعي الأبيض </a:t>
            </a:r>
            <a:r>
              <a:rPr lang="en-US" altLang="tr-TR" sz="2800">
                <a:cs typeface="Times New Roman" panose="02020603050405020304" pitchFamily="18" charset="0"/>
              </a:rPr>
              <a:t>Canada Prairie Spring White (CPSW) Wheat</a:t>
            </a:r>
            <a:endParaRPr lang="ar-SY" altLang="tr-TR" sz="2800">
              <a:cs typeface="Times New Roman" panose="02020603050405020304" pitchFamily="18" charset="0"/>
            </a:endParaRPr>
          </a:p>
          <a:p>
            <a:pPr algn="just" eaLnBrk="1" hangingPunct="1">
              <a:lnSpc>
                <a:spcPct val="90000"/>
              </a:lnSpc>
              <a:defRPr/>
            </a:pPr>
            <a:r>
              <a:rPr lang="ar-SA" altLang="tr-TR" sz="2800" b="1">
                <a:solidFill>
                  <a:srgbClr val="FFFF00"/>
                </a:solidFill>
                <a:cs typeface="Times New Roman" panose="02020603050405020304" pitchFamily="18" charset="0"/>
              </a:rPr>
              <a:t>7.</a:t>
            </a:r>
            <a:r>
              <a:rPr lang="ar-SA" altLang="tr-TR" sz="2800">
                <a:cs typeface="Traditional Arabic" panose="02020603050405020304" pitchFamily="18" charset="-78"/>
              </a:rPr>
              <a:t>قمح الهضاب الربيعي الأحمر </a:t>
            </a:r>
            <a:r>
              <a:rPr lang="en-US" altLang="tr-TR" sz="2800">
                <a:cs typeface="Times New Roman" panose="02020603050405020304" pitchFamily="18" charset="0"/>
              </a:rPr>
              <a:t>Canada Prairie Spring Red (CPSR) Wheat</a:t>
            </a:r>
            <a:endParaRPr lang="ar-SY" altLang="tr-TR" sz="2800">
              <a:cs typeface="Times New Roman" panose="02020603050405020304" pitchFamily="18" charset="0"/>
            </a:endParaRPr>
          </a:p>
          <a:p>
            <a:pPr eaLnBrk="1" hangingPunct="1">
              <a:lnSpc>
                <a:spcPct val="90000"/>
              </a:lnSpc>
              <a:buFontTx/>
              <a:buNone/>
              <a:defRPr/>
            </a:pPr>
            <a:endParaRPr lang="tr-TR" altLang="tr-TR" sz="2800"/>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124930"/>
                                        </p:tgtEl>
                                        <p:attrNameLst>
                                          <p:attrName>style.visibility</p:attrName>
                                        </p:attrNameLst>
                                      </p:cBhvr>
                                      <p:to>
                                        <p:strVal val="visible"/>
                                      </p:to>
                                    </p:set>
                                    <p:anim calcmode="lin" valueType="num">
                                      <p:cBhvr additive="base">
                                        <p:cTn id="7" dur="500" fill="hold"/>
                                        <p:tgtEl>
                                          <p:spTgt spid="124930"/>
                                        </p:tgtEl>
                                        <p:attrNameLst>
                                          <p:attrName>ppt_x</p:attrName>
                                        </p:attrNameLst>
                                      </p:cBhvr>
                                      <p:tavLst>
                                        <p:tav tm="0">
                                          <p:val>
                                            <p:strVal val="0-#ppt_w/2"/>
                                          </p:val>
                                        </p:tav>
                                        <p:tav tm="100000">
                                          <p:val>
                                            <p:strVal val="#ppt_x"/>
                                          </p:val>
                                        </p:tav>
                                      </p:tavLst>
                                    </p:anim>
                                    <p:anim calcmode="lin" valueType="num">
                                      <p:cBhvr additive="base">
                                        <p:cTn id="8" dur="500" fill="hold"/>
                                        <p:tgtEl>
                                          <p:spTgt spid="12493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24931">
                                            <p:txEl>
                                              <p:pRg st="0" end="0"/>
                                            </p:txEl>
                                          </p:spTgt>
                                        </p:tgtEl>
                                        <p:attrNameLst>
                                          <p:attrName>style.visibility</p:attrName>
                                        </p:attrNameLst>
                                      </p:cBhvr>
                                      <p:to>
                                        <p:strVal val="visible"/>
                                      </p:to>
                                    </p:set>
                                    <p:anim calcmode="lin" valueType="num">
                                      <p:cBhvr>
                                        <p:cTn id="13" dur="500" fill="hold"/>
                                        <p:tgtEl>
                                          <p:spTgt spid="124931">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2493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24931">
                                            <p:txEl>
                                              <p:pRg st="1" end="1"/>
                                            </p:txEl>
                                          </p:spTgt>
                                        </p:tgtEl>
                                        <p:attrNameLst>
                                          <p:attrName>style.visibility</p:attrName>
                                        </p:attrNameLst>
                                      </p:cBhvr>
                                      <p:to>
                                        <p:strVal val="visible"/>
                                      </p:to>
                                    </p:set>
                                    <p:anim calcmode="lin" valueType="num">
                                      <p:cBhvr>
                                        <p:cTn id="19" dur="500" fill="hold"/>
                                        <p:tgtEl>
                                          <p:spTgt spid="124931">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24931">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24931">
                                            <p:txEl>
                                              <p:pRg st="2" end="2"/>
                                            </p:txEl>
                                          </p:spTgt>
                                        </p:tgtEl>
                                        <p:attrNameLst>
                                          <p:attrName>style.visibility</p:attrName>
                                        </p:attrNameLst>
                                      </p:cBhvr>
                                      <p:to>
                                        <p:strVal val="visible"/>
                                      </p:to>
                                    </p:set>
                                    <p:anim calcmode="lin" valueType="num">
                                      <p:cBhvr>
                                        <p:cTn id="25" dur="500" fill="hold"/>
                                        <p:tgtEl>
                                          <p:spTgt spid="124931">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124931">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24931">
                                            <p:txEl>
                                              <p:pRg st="3" end="3"/>
                                            </p:txEl>
                                          </p:spTgt>
                                        </p:tgtEl>
                                        <p:attrNameLst>
                                          <p:attrName>style.visibility</p:attrName>
                                        </p:attrNameLst>
                                      </p:cBhvr>
                                      <p:to>
                                        <p:strVal val="visible"/>
                                      </p:to>
                                    </p:set>
                                    <p:anim calcmode="lin" valueType="num">
                                      <p:cBhvr>
                                        <p:cTn id="31" dur="500" fill="hold"/>
                                        <p:tgtEl>
                                          <p:spTgt spid="12493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24931">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24931">
                                            <p:txEl>
                                              <p:pRg st="4" end="4"/>
                                            </p:txEl>
                                          </p:spTgt>
                                        </p:tgtEl>
                                        <p:attrNameLst>
                                          <p:attrName>style.visibility</p:attrName>
                                        </p:attrNameLst>
                                      </p:cBhvr>
                                      <p:to>
                                        <p:strVal val="visible"/>
                                      </p:to>
                                    </p:set>
                                    <p:anim calcmode="lin" valueType="num">
                                      <p:cBhvr>
                                        <p:cTn id="37" dur="500" fill="hold"/>
                                        <p:tgtEl>
                                          <p:spTgt spid="124931">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124931">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24931">
                                            <p:txEl>
                                              <p:pRg st="5" end="5"/>
                                            </p:txEl>
                                          </p:spTgt>
                                        </p:tgtEl>
                                        <p:attrNameLst>
                                          <p:attrName>style.visibility</p:attrName>
                                        </p:attrNameLst>
                                      </p:cBhvr>
                                      <p:to>
                                        <p:strVal val="visible"/>
                                      </p:to>
                                    </p:set>
                                    <p:anim calcmode="lin" valueType="num">
                                      <p:cBhvr>
                                        <p:cTn id="43" dur="500" fill="hold"/>
                                        <p:tgtEl>
                                          <p:spTgt spid="124931">
                                            <p:txEl>
                                              <p:pRg st="5" end="5"/>
                                            </p:txEl>
                                          </p:spTgt>
                                        </p:tgtEl>
                                        <p:attrNameLst>
                                          <p:attrName>ppt_w</p:attrName>
                                        </p:attrNameLst>
                                      </p:cBhvr>
                                      <p:tavLst>
                                        <p:tav tm="0">
                                          <p:val>
                                            <p:fltVal val="0"/>
                                          </p:val>
                                        </p:tav>
                                        <p:tav tm="100000">
                                          <p:val>
                                            <p:strVal val="#ppt_w"/>
                                          </p:val>
                                        </p:tav>
                                      </p:tavLst>
                                    </p:anim>
                                    <p:anim calcmode="lin" valueType="num">
                                      <p:cBhvr>
                                        <p:cTn id="44" dur="500" fill="hold"/>
                                        <p:tgtEl>
                                          <p:spTgt spid="124931">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124931">
                                            <p:txEl>
                                              <p:pRg st="6" end="6"/>
                                            </p:txEl>
                                          </p:spTgt>
                                        </p:tgtEl>
                                        <p:attrNameLst>
                                          <p:attrName>style.visibility</p:attrName>
                                        </p:attrNameLst>
                                      </p:cBhvr>
                                      <p:to>
                                        <p:strVal val="visible"/>
                                      </p:to>
                                    </p:set>
                                    <p:anim calcmode="lin" valueType="num">
                                      <p:cBhvr>
                                        <p:cTn id="49" dur="500" fill="hold"/>
                                        <p:tgtEl>
                                          <p:spTgt spid="124931">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124931">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7" presetClass="entr" presetSubtype="10" fill="hold" grpId="0" nodeType="clickEffect">
                                  <p:stCondLst>
                                    <p:cond delay="0"/>
                                  </p:stCondLst>
                                  <p:childTnLst>
                                    <p:set>
                                      <p:cBhvr>
                                        <p:cTn id="54" dur="1" fill="hold">
                                          <p:stCondLst>
                                            <p:cond delay="0"/>
                                          </p:stCondLst>
                                        </p:cTn>
                                        <p:tgtEl>
                                          <p:spTgt spid="124931">
                                            <p:txEl>
                                              <p:pRg st="7" end="7"/>
                                            </p:txEl>
                                          </p:spTgt>
                                        </p:tgtEl>
                                        <p:attrNameLst>
                                          <p:attrName>style.visibility</p:attrName>
                                        </p:attrNameLst>
                                      </p:cBhvr>
                                      <p:to>
                                        <p:strVal val="visible"/>
                                      </p:to>
                                    </p:set>
                                    <p:anim calcmode="lin" valueType="num">
                                      <p:cBhvr>
                                        <p:cTn id="55" dur="500" fill="hold"/>
                                        <p:tgtEl>
                                          <p:spTgt spid="124931">
                                            <p:txEl>
                                              <p:pRg st="7" end="7"/>
                                            </p:txEl>
                                          </p:spTgt>
                                        </p:tgtEl>
                                        <p:attrNameLst>
                                          <p:attrName>ppt_w</p:attrName>
                                        </p:attrNameLst>
                                      </p:cBhvr>
                                      <p:tavLst>
                                        <p:tav tm="0">
                                          <p:val>
                                            <p:fltVal val="0"/>
                                          </p:val>
                                        </p:tav>
                                        <p:tav tm="100000">
                                          <p:val>
                                            <p:strVal val="#ppt_w"/>
                                          </p:val>
                                        </p:tav>
                                      </p:tavLst>
                                    </p:anim>
                                    <p:anim calcmode="lin" valueType="num">
                                      <p:cBhvr>
                                        <p:cTn id="56" dur="500" fill="hold"/>
                                        <p:tgtEl>
                                          <p:spTgt spid="124931">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autoUpdateAnimBg="0"/>
      <p:bldP spid="12493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4">
            <a:extLst>
              <a:ext uri="{FF2B5EF4-FFF2-40B4-BE49-F238E27FC236}">
                <a16:creationId xmlns:a16="http://schemas.microsoft.com/office/drawing/2014/main" id="{8F30AFE9-656B-E482-6764-B6A3199130ED}"/>
              </a:ext>
            </a:extLst>
          </p:cNvPr>
          <p:cNvSpPr>
            <a:spLocks noChangeArrowheads="1"/>
          </p:cNvSpPr>
          <p:nvPr/>
        </p:nvSpPr>
        <p:spPr bwMode="auto">
          <a:xfrm>
            <a:off x="684213" y="1989138"/>
            <a:ext cx="3959225" cy="1057275"/>
          </a:xfrm>
          <a:prstGeom prst="rect">
            <a:avLst/>
          </a:prstGeom>
          <a:noFill/>
          <a:ln>
            <a:noFill/>
          </a:ln>
          <a:effectLst/>
        </p:spPr>
        <p:txBody>
          <a:bodyPr>
            <a:spAutoFit/>
          </a:bodyPr>
          <a:lstStyle/>
          <a:p>
            <a:pPr algn="ctr" rtl="1" eaLnBrk="1" hangingPunct="1">
              <a:defRPr/>
            </a:pPr>
            <a:r>
              <a:rPr lang="en-US" altLang="tr-TR" sz="2000" b="1">
                <a:latin typeface="Arial" panose="020B0604020202020204" pitchFamily="34" charset="0"/>
              </a:rPr>
              <a:t>CWRS</a:t>
            </a:r>
          </a:p>
          <a:p>
            <a:pPr algn="ctr" rtl="1" eaLnBrk="1" hangingPunct="1">
              <a:spcBef>
                <a:spcPct val="20000"/>
              </a:spcBef>
              <a:buClr>
                <a:schemeClr val="hlink"/>
              </a:buClr>
              <a:buSzPct val="120000"/>
              <a:defRPr/>
            </a:pPr>
            <a:r>
              <a:rPr lang="ar-SA" altLang="tr-TR" b="1">
                <a:solidFill>
                  <a:srgbClr val="FFFF00"/>
                </a:solidFill>
                <a:effectLst>
                  <a:outerShdw blurRad="38100" dist="38100" dir="2700000" algn="tl">
                    <a:srgbClr val="000000"/>
                  </a:outerShdw>
                </a:effectLst>
              </a:rPr>
              <a:t>.</a:t>
            </a:r>
            <a:r>
              <a:rPr lang="ar-SA" altLang="tr-TR">
                <a:effectLst>
                  <a:outerShdw blurRad="38100" dist="38100" dir="2700000" algn="tl">
                    <a:srgbClr val="000000"/>
                  </a:outerShdw>
                </a:effectLst>
              </a:rPr>
              <a:t> القمح الربيعي الأحمر</a:t>
            </a:r>
            <a:endParaRPr lang="en-US" altLang="tr-TR">
              <a:effectLst>
                <a:outerShdw blurRad="38100" dist="38100" dir="2700000" algn="tl">
                  <a:srgbClr val="000000"/>
                </a:outerShdw>
              </a:effectLst>
            </a:endParaRPr>
          </a:p>
          <a:p>
            <a:pPr algn="ctr" rtl="1" eaLnBrk="1" hangingPunct="1">
              <a:spcBef>
                <a:spcPct val="20000"/>
              </a:spcBef>
              <a:buClr>
                <a:schemeClr val="hlink"/>
              </a:buClr>
              <a:buSzPct val="120000"/>
              <a:defRPr/>
            </a:pPr>
            <a:r>
              <a:rPr lang="ar-SA" altLang="tr-TR">
                <a:effectLst>
                  <a:outerShdw blurRad="38100" dist="38100" dir="2700000" algn="tl">
                    <a:srgbClr val="000000"/>
                  </a:outerShdw>
                </a:effectLst>
              </a:rPr>
              <a:t> </a:t>
            </a:r>
            <a:r>
              <a:rPr lang="en-US" altLang="tr-TR">
                <a:effectLst>
                  <a:outerShdw blurRad="38100" dist="38100" dir="2700000" algn="tl">
                    <a:srgbClr val="000000"/>
                  </a:outerShdw>
                </a:effectLst>
              </a:rPr>
              <a:t>Canada Western Red Spring Wheat</a:t>
            </a:r>
            <a:endParaRPr lang="ar-SY" altLang="tr-TR" sz="3200" b="1">
              <a:latin typeface="Arial" panose="020B0604020202020204" pitchFamily="34" charset="0"/>
            </a:endParaRPr>
          </a:p>
        </p:txBody>
      </p:sp>
      <p:pic>
        <p:nvPicPr>
          <p:cNvPr id="8195" name="Picture 3" descr="Canada Western Red Spring wheat">
            <a:extLst>
              <a:ext uri="{FF2B5EF4-FFF2-40B4-BE49-F238E27FC236}">
                <a16:creationId xmlns:a16="http://schemas.microsoft.com/office/drawing/2014/main" id="{7620BFEC-BC21-9726-D270-095505F40E96}"/>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042988" y="0"/>
            <a:ext cx="2971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2" descr="Canada Western Amber Durum wheat">
            <a:extLst>
              <a:ext uri="{FF2B5EF4-FFF2-40B4-BE49-F238E27FC236}">
                <a16:creationId xmlns:a16="http://schemas.microsoft.com/office/drawing/2014/main" id="{06FAD663-CB98-99D7-D161-04C1559062B1}"/>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5580063" y="0"/>
            <a:ext cx="2971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7">
            <a:extLst>
              <a:ext uri="{FF2B5EF4-FFF2-40B4-BE49-F238E27FC236}">
                <a16:creationId xmlns:a16="http://schemas.microsoft.com/office/drawing/2014/main" id="{9A2E2976-5EE8-53AA-0AB9-03D0A1ED314D}"/>
              </a:ext>
            </a:extLst>
          </p:cNvPr>
          <p:cNvSpPr>
            <a:spLocks noChangeArrowheads="1"/>
          </p:cNvSpPr>
          <p:nvPr/>
        </p:nvSpPr>
        <p:spPr bwMode="auto">
          <a:xfrm>
            <a:off x="304800" y="5715000"/>
            <a:ext cx="8610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Tahoma" panose="020B0604030504040204" pitchFamily="34" charset="0"/>
                <a:cs typeface="Times New Roman" panose="02020603050405020304" pitchFamily="18" charset="0"/>
              </a:defRPr>
            </a:lvl1pPr>
            <a:lvl2pPr marL="742950" indent="-285750" algn="r" rtl="1">
              <a:defRPr>
                <a:solidFill>
                  <a:schemeClr val="tx1"/>
                </a:solidFill>
                <a:latin typeface="Tahoma" panose="020B0604030504040204" pitchFamily="34" charset="0"/>
                <a:cs typeface="Times New Roman" panose="02020603050405020304" pitchFamily="18" charset="0"/>
              </a:defRPr>
            </a:lvl2pPr>
            <a:lvl3pPr marL="1143000" indent="-228600" algn="r" rtl="1">
              <a:defRPr>
                <a:solidFill>
                  <a:schemeClr val="tx1"/>
                </a:solidFill>
                <a:latin typeface="Tahoma" panose="020B0604030504040204" pitchFamily="34" charset="0"/>
                <a:cs typeface="Times New Roman" panose="02020603050405020304" pitchFamily="18" charset="0"/>
              </a:defRPr>
            </a:lvl3pPr>
            <a:lvl4pPr marL="1600200" indent="-228600" algn="r" rtl="1">
              <a:defRPr>
                <a:solidFill>
                  <a:schemeClr val="tx1"/>
                </a:solidFill>
                <a:latin typeface="Tahoma" panose="020B0604030504040204" pitchFamily="34" charset="0"/>
                <a:cs typeface="Times New Roman" panose="02020603050405020304" pitchFamily="18" charset="0"/>
              </a:defRPr>
            </a:lvl4pPr>
            <a:lvl5pPr marL="2057400" indent="-228600" algn="r" rtl="1">
              <a:defRPr>
                <a:solidFill>
                  <a:schemeClr val="tx1"/>
                </a:solidFill>
                <a:latin typeface="Tahoma" panose="020B0604030504040204" pitchFamily="34" charset="0"/>
                <a:cs typeface="Times New Roman" panose="02020603050405020304" pitchFamily="18"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Times New Roman" panose="02020603050405020304" pitchFamily="18"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Times New Roman" panose="02020603050405020304" pitchFamily="18"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Times New Roman" panose="02020603050405020304" pitchFamily="18"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Times New Roman" panose="02020603050405020304" pitchFamily="18" charset="0"/>
              </a:defRPr>
            </a:lvl9pPr>
          </a:lstStyle>
          <a:p>
            <a:pPr eaLnBrk="1" hangingPunct="1"/>
            <a:r>
              <a:rPr lang="ar-SY" altLang="tr-TR" sz="1200">
                <a:latin typeface="Arial" panose="020B0604020202020204" pitchFamily="34" charset="0"/>
              </a:rPr>
              <a:t>                                      </a:t>
            </a:r>
          </a:p>
        </p:txBody>
      </p:sp>
      <p:sp>
        <p:nvSpPr>
          <p:cNvPr id="128008" name="Rectangle 8">
            <a:extLst>
              <a:ext uri="{FF2B5EF4-FFF2-40B4-BE49-F238E27FC236}">
                <a16:creationId xmlns:a16="http://schemas.microsoft.com/office/drawing/2014/main" id="{018AD487-F11C-ECF2-515C-4E04B756C509}"/>
              </a:ext>
            </a:extLst>
          </p:cNvPr>
          <p:cNvSpPr>
            <a:spLocks noChangeArrowheads="1"/>
          </p:cNvSpPr>
          <p:nvPr/>
        </p:nvSpPr>
        <p:spPr bwMode="auto">
          <a:xfrm>
            <a:off x="0" y="5516563"/>
            <a:ext cx="4881563" cy="946150"/>
          </a:xfrm>
          <a:prstGeom prst="rect">
            <a:avLst/>
          </a:prstGeom>
          <a:noFill/>
          <a:ln>
            <a:noFill/>
          </a:ln>
          <a:effectLst/>
        </p:spPr>
        <p:txBody>
          <a:bodyPr>
            <a:spAutoFit/>
          </a:bodyPr>
          <a:lstStyle/>
          <a:p>
            <a:pPr algn="ctr" rtl="1" eaLnBrk="1" hangingPunct="1">
              <a:defRPr/>
            </a:pPr>
            <a:r>
              <a:rPr lang="tr-TR" altLang="tr-TR" sz="2000" b="1">
                <a:latin typeface="Arial" panose="020B0604020202020204" pitchFamily="34" charset="0"/>
              </a:rPr>
              <a:t>CWES</a:t>
            </a:r>
          </a:p>
          <a:p>
            <a:pPr algn="ctr" rtl="1" eaLnBrk="1" hangingPunct="1">
              <a:defRPr/>
            </a:pPr>
            <a:r>
              <a:rPr lang="ar-SA" altLang="tr-TR">
                <a:effectLst>
                  <a:outerShdw blurRad="38100" dist="38100" dir="2700000" algn="tl">
                    <a:srgbClr val="000000"/>
                  </a:outerShdw>
                </a:effectLst>
              </a:rPr>
              <a:t>القمح الربيعي الأحمر القوي جدا</a:t>
            </a:r>
            <a:endParaRPr lang="en-US" altLang="tr-TR">
              <a:effectLst>
                <a:outerShdw blurRad="38100" dist="38100" dir="2700000" algn="tl">
                  <a:srgbClr val="000000"/>
                </a:outerShdw>
              </a:effectLst>
            </a:endParaRPr>
          </a:p>
          <a:p>
            <a:pPr algn="ctr" rtl="1" eaLnBrk="1" hangingPunct="1">
              <a:defRPr/>
            </a:pPr>
            <a:r>
              <a:rPr lang="ar-SA" altLang="tr-TR">
                <a:effectLst>
                  <a:outerShdw blurRad="38100" dist="38100" dir="2700000" algn="tl">
                    <a:srgbClr val="000000"/>
                  </a:outerShdw>
                </a:effectLst>
              </a:rPr>
              <a:t> </a:t>
            </a:r>
            <a:r>
              <a:rPr lang="en-US" altLang="tr-TR">
                <a:effectLst>
                  <a:outerShdw blurRad="38100" dist="38100" dir="2700000" algn="tl">
                    <a:srgbClr val="000000"/>
                  </a:outerShdw>
                </a:effectLst>
              </a:rPr>
              <a:t>Canada Western Extra Strong (CWES) Wheat</a:t>
            </a:r>
            <a:endParaRPr lang="ar-SY" altLang="tr-TR">
              <a:effectLst>
                <a:outerShdw blurRad="38100" dist="38100" dir="2700000" algn="tl">
                  <a:srgbClr val="000000"/>
                </a:outerShdw>
              </a:effectLst>
            </a:endParaRPr>
          </a:p>
        </p:txBody>
      </p:sp>
      <p:pic>
        <p:nvPicPr>
          <p:cNvPr id="8199" name="Picture 10" descr="Canada Prairie Spring Red wheat">
            <a:extLst>
              <a:ext uri="{FF2B5EF4-FFF2-40B4-BE49-F238E27FC236}">
                <a16:creationId xmlns:a16="http://schemas.microsoft.com/office/drawing/2014/main" id="{8F344276-26FC-2F70-4383-44D3CE8B7040}"/>
              </a:ext>
            </a:extLst>
          </p:cNvPr>
          <p:cNvPicPr>
            <a:picLocks noChangeAspect="1" noChangeArrowheads="1"/>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5638800" y="3200400"/>
            <a:ext cx="28956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12" descr="Canada Western Extra Strong wheat">
            <a:extLst>
              <a:ext uri="{FF2B5EF4-FFF2-40B4-BE49-F238E27FC236}">
                <a16:creationId xmlns:a16="http://schemas.microsoft.com/office/drawing/2014/main" id="{B7C5AF5C-E9DF-3F4E-155C-FBDB9F0207F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66800" y="3200400"/>
            <a:ext cx="29718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8013" name="Rectangle 13">
            <a:extLst>
              <a:ext uri="{FF2B5EF4-FFF2-40B4-BE49-F238E27FC236}">
                <a16:creationId xmlns:a16="http://schemas.microsoft.com/office/drawing/2014/main" id="{337B3525-BDA1-F026-1FD9-A463A612DDDA}"/>
              </a:ext>
            </a:extLst>
          </p:cNvPr>
          <p:cNvSpPr>
            <a:spLocks noChangeArrowheads="1"/>
          </p:cNvSpPr>
          <p:nvPr/>
        </p:nvSpPr>
        <p:spPr bwMode="auto">
          <a:xfrm>
            <a:off x="4572000" y="1916113"/>
            <a:ext cx="5040313" cy="946150"/>
          </a:xfrm>
          <a:prstGeom prst="rect">
            <a:avLst/>
          </a:prstGeom>
          <a:noFill/>
          <a:ln>
            <a:noFill/>
          </a:ln>
          <a:effectLst/>
        </p:spPr>
        <p:txBody>
          <a:bodyPr>
            <a:spAutoFit/>
          </a:bodyPr>
          <a:lstStyle/>
          <a:p>
            <a:pPr algn="ctr" rtl="1" eaLnBrk="1" hangingPunct="1">
              <a:defRPr/>
            </a:pPr>
            <a:r>
              <a:rPr lang="en-US" altLang="tr-TR" sz="2000" b="1">
                <a:latin typeface="Arial" panose="020B0604020202020204" pitchFamily="34" charset="0"/>
              </a:rPr>
              <a:t>CWAD</a:t>
            </a:r>
          </a:p>
          <a:p>
            <a:pPr algn="ctr" rtl="1" eaLnBrk="1" hangingPunct="1">
              <a:defRPr/>
            </a:pPr>
            <a:r>
              <a:rPr lang="ar-SA" altLang="tr-TR">
                <a:effectLst>
                  <a:outerShdw blurRad="38100" dist="38100" dir="2700000" algn="tl">
                    <a:srgbClr val="000000"/>
                  </a:outerShdw>
                </a:effectLst>
              </a:rPr>
              <a:t>قمح الديوروم </a:t>
            </a:r>
            <a:endParaRPr lang="en-US" altLang="tr-TR">
              <a:effectLst>
                <a:outerShdw blurRad="38100" dist="38100" dir="2700000" algn="tl">
                  <a:srgbClr val="000000"/>
                </a:outerShdw>
              </a:effectLst>
            </a:endParaRPr>
          </a:p>
          <a:p>
            <a:pPr algn="ctr" rtl="1" eaLnBrk="1" hangingPunct="1">
              <a:defRPr/>
            </a:pPr>
            <a:r>
              <a:rPr lang="en-US" altLang="tr-TR">
                <a:effectLst>
                  <a:outerShdw blurRad="38100" dist="38100" dir="2700000" algn="tl">
                    <a:srgbClr val="000000"/>
                  </a:outerShdw>
                </a:effectLst>
              </a:rPr>
              <a:t>Canada Western Amber Durum Wheat</a:t>
            </a:r>
            <a:endParaRPr lang="ar-SY" altLang="tr-TR">
              <a:effectLst>
                <a:outerShdw blurRad="38100" dist="38100" dir="2700000" algn="tl">
                  <a:srgbClr val="000000"/>
                </a:outerShdw>
              </a:effectLst>
            </a:endParaRPr>
          </a:p>
        </p:txBody>
      </p:sp>
      <p:sp>
        <p:nvSpPr>
          <p:cNvPr id="128014" name="Rectangle 14">
            <a:extLst>
              <a:ext uri="{FF2B5EF4-FFF2-40B4-BE49-F238E27FC236}">
                <a16:creationId xmlns:a16="http://schemas.microsoft.com/office/drawing/2014/main" id="{4E43FF47-1F7D-0216-7CDE-CDA26D4D328F}"/>
              </a:ext>
            </a:extLst>
          </p:cNvPr>
          <p:cNvSpPr>
            <a:spLocks noChangeArrowheads="1"/>
          </p:cNvSpPr>
          <p:nvPr/>
        </p:nvSpPr>
        <p:spPr bwMode="auto">
          <a:xfrm>
            <a:off x="5148263" y="5300663"/>
            <a:ext cx="3667125" cy="1819275"/>
          </a:xfrm>
          <a:prstGeom prst="rect">
            <a:avLst/>
          </a:prstGeom>
          <a:noFill/>
          <a:ln>
            <a:noFill/>
          </a:ln>
          <a:effectLst/>
        </p:spPr>
        <p:txBody>
          <a:bodyPr>
            <a:spAutoFit/>
          </a:bodyPr>
          <a:lstStyle/>
          <a:p>
            <a:pPr algn="ctr" rtl="1" eaLnBrk="1" hangingPunct="1">
              <a:defRPr/>
            </a:pPr>
            <a:r>
              <a:rPr lang="tr-TR" altLang="tr-TR" sz="2000">
                <a:latin typeface="Arial" panose="020B0604020202020204" pitchFamily="34" charset="0"/>
              </a:rPr>
              <a:t>CPSR</a:t>
            </a:r>
          </a:p>
          <a:p>
            <a:pPr algn="ctr" rtl="1" eaLnBrk="1" hangingPunct="1">
              <a:spcBef>
                <a:spcPct val="20000"/>
              </a:spcBef>
              <a:buClr>
                <a:schemeClr val="hlink"/>
              </a:buClr>
              <a:buSzPct val="120000"/>
              <a:defRPr/>
            </a:pPr>
            <a:r>
              <a:rPr lang="ar-SA" altLang="tr-TR">
                <a:effectLst>
                  <a:outerShdw blurRad="38100" dist="38100" dir="2700000" algn="tl">
                    <a:srgbClr val="000000"/>
                  </a:outerShdw>
                </a:effectLst>
              </a:rPr>
              <a:t>قمح الهضاب الربيعي الأحمر</a:t>
            </a:r>
            <a:endParaRPr lang="en-US" altLang="tr-TR">
              <a:effectLst>
                <a:outerShdw blurRad="38100" dist="38100" dir="2700000" algn="tl">
                  <a:srgbClr val="000000"/>
                </a:outerShdw>
              </a:effectLst>
            </a:endParaRPr>
          </a:p>
          <a:p>
            <a:pPr algn="ctr" rtl="1" eaLnBrk="1" hangingPunct="1">
              <a:spcBef>
                <a:spcPct val="20000"/>
              </a:spcBef>
              <a:buClr>
                <a:schemeClr val="hlink"/>
              </a:buClr>
              <a:buSzPct val="120000"/>
              <a:defRPr/>
            </a:pPr>
            <a:r>
              <a:rPr lang="ar-SA" altLang="tr-TR">
                <a:effectLst>
                  <a:outerShdw blurRad="38100" dist="38100" dir="2700000" algn="tl">
                    <a:srgbClr val="000000"/>
                  </a:outerShdw>
                </a:effectLst>
              </a:rPr>
              <a:t> </a:t>
            </a:r>
            <a:r>
              <a:rPr lang="en-US" altLang="tr-TR">
                <a:effectLst>
                  <a:outerShdw blurRad="38100" dist="38100" dir="2700000" algn="tl">
                    <a:srgbClr val="000000"/>
                  </a:outerShdw>
                </a:effectLst>
              </a:rPr>
              <a:t>Canada Prairie Spring Red (CPSR) Wheat</a:t>
            </a:r>
            <a:endParaRPr lang="ar-SY" altLang="tr-TR">
              <a:effectLst>
                <a:outerShdw blurRad="38100" dist="38100" dir="2700000" algn="tl">
                  <a:srgbClr val="000000"/>
                </a:outerShdw>
              </a:effectLst>
            </a:endParaRPr>
          </a:p>
          <a:p>
            <a:pPr algn="r" rtl="1" eaLnBrk="1" hangingPunct="1">
              <a:defRPr/>
            </a:pPr>
            <a:endParaRPr lang="tr-TR" altLang="tr-TR" sz="3200" b="1">
              <a:latin typeface="Arial" panose="020B0604020202020204" pitchFamily="34" charset="0"/>
            </a:endParaRPr>
          </a:p>
        </p:txBody>
      </p:sp>
    </p:spTree>
  </p:cSld>
  <p:clrMapOvr>
    <a:masterClrMapping/>
  </p:clrMapOvr>
  <p:transition>
    <p:push dir="u"/>
    <p:sndAc>
      <p:stSnd>
        <p:snd r:embed="rId2" name="camera.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8" name="Rectangle 4">
            <a:extLst>
              <a:ext uri="{FF2B5EF4-FFF2-40B4-BE49-F238E27FC236}">
                <a16:creationId xmlns:a16="http://schemas.microsoft.com/office/drawing/2014/main" id="{F2FC6A8F-CFDE-9AA9-FAD0-CCE34D5803AF}"/>
              </a:ext>
            </a:extLst>
          </p:cNvPr>
          <p:cNvSpPr>
            <a:spLocks noChangeArrowheads="1"/>
          </p:cNvSpPr>
          <p:nvPr/>
        </p:nvSpPr>
        <p:spPr bwMode="auto">
          <a:xfrm>
            <a:off x="0" y="2492375"/>
            <a:ext cx="4716463" cy="946150"/>
          </a:xfrm>
          <a:prstGeom prst="rect">
            <a:avLst/>
          </a:prstGeom>
          <a:noFill/>
          <a:ln>
            <a:noFill/>
          </a:ln>
          <a:effectLst/>
        </p:spPr>
        <p:txBody>
          <a:bodyPr>
            <a:spAutoFit/>
          </a:bodyPr>
          <a:lstStyle/>
          <a:p>
            <a:pPr algn="ctr" rtl="1" eaLnBrk="1" hangingPunct="1">
              <a:defRPr/>
            </a:pPr>
            <a:r>
              <a:rPr lang="en-US" altLang="tr-TR" sz="2000" b="1">
                <a:latin typeface="Arial" panose="020B0604020202020204" pitchFamily="34" charset="0"/>
              </a:rPr>
              <a:t>CWRW</a:t>
            </a:r>
          </a:p>
          <a:p>
            <a:pPr algn="ctr" rtl="1" eaLnBrk="1" hangingPunct="1">
              <a:defRPr/>
            </a:pPr>
            <a:r>
              <a:rPr lang="ar-SA" altLang="tr-TR">
                <a:effectLst>
                  <a:outerShdw blurRad="38100" dist="38100" dir="2700000" algn="tl">
                    <a:srgbClr val="000000"/>
                  </a:outerShdw>
                </a:effectLst>
              </a:rPr>
              <a:t>القمح الشتوي الأحمر</a:t>
            </a:r>
            <a:endParaRPr lang="en-US" altLang="tr-TR">
              <a:effectLst>
                <a:outerShdw blurRad="38100" dist="38100" dir="2700000" algn="tl">
                  <a:srgbClr val="000000"/>
                </a:outerShdw>
              </a:effectLst>
            </a:endParaRPr>
          </a:p>
          <a:p>
            <a:pPr algn="ctr" rtl="1" eaLnBrk="1" hangingPunct="1">
              <a:defRPr/>
            </a:pPr>
            <a:r>
              <a:rPr lang="ar-SA" altLang="tr-TR">
                <a:effectLst>
                  <a:outerShdw blurRad="38100" dist="38100" dir="2700000" algn="tl">
                    <a:srgbClr val="000000"/>
                  </a:outerShdw>
                </a:effectLst>
              </a:rPr>
              <a:t> </a:t>
            </a:r>
            <a:r>
              <a:rPr lang="en-US" altLang="tr-TR">
                <a:effectLst>
                  <a:outerShdw blurRad="38100" dist="38100" dir="2700000" algn="tl">
                    <a:srgbClr val="000000"/>
                  </a:outerShdw>
                </a:effectLst>
              </a:rPr>
              <a:t>Canada Western Red Winter Wheat</a:t>
            </a:r>
            <a:endParaRPr lang="ar-SY" altLang="tr-TR">
              <a:effectLst>
                <a:outerShdw blurRad="38100" dist="38100" dir="2700000" algn="tl">
                  <a:srgbClr val="000000"/>
                </a:outerShdw>
              </a:effectLst>
            </a:endParaRPr>
          </a:p>
        </p:txBody>
      </p:sp>
      <p:pic>
        <p:nvPicPr>
          <p:cNvPr id="129027" name="Picture 3" descr="Canada Western Red Winter wheat">
            <a:extLst>
              <a:ext uri="{FF2B5EF4-FFF2-40B4-BE49-F238E27FC236}">
                <a16:creationId xmlns:a16="http://schemas.microsoft.com/office/drawing/2014/main" id="{85BC39B6-C001-6E44-DDBD-38BE586FB955}"/>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990600" y="381000"/>
            <a:ext cx="3124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9026" name="Picture 2" descr="Canada Prairie Spring White wheat">
            <a:extLst>
              <a:ext uri="{FF2B5EF4-FFF2-40B4-BE49-F238E27FC236}">
                <a16:creationId xmlns:a16="http://schemas.microsoft.com/office/drawing/2014/main" id="{A60EA1D1-CC42-F554-A68D-6DF1F84421AA}"/>
              </a:ext>
            </a:extLst>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5257800" y="381000"/>
            <a:ext cx="3200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030" name="Rectangle 6">
            <a:extLst>
              <a:ext uri="{FF2B5EF4-FFF2-40B4-BE49-F238E27FC236}">
                <a16:creationId xmlns:a16="http://schemas.microsoft.com/office/drawing/2014/main" id="{62469DA5-9973-D756-A19C-0F1DB6E7FF3D}"/>
              </a:ext>
            </a:extLst>
          </p:cNvPr>
          <p:cNvSpPr>
            <a:spLocks noChangeArrowheads="1"/>
          </p:cNvSpPr>
          <p:nvPr/>
        </p:nvSpPr>
        <p:spPr bwMode="auto">
          <a:xfrm>
            <a:off x="1066800" y="5867400"/>
            <a:ext cx="7924800" cy="854075"/>
          </a:xfrm>
          <a:prstGeom prst="rect">
            <a:avLst/>
          </a:prstGeom>
          <a:noFill/>
          <a:ln>
            <a:noFill/>
          </a:ln>
          <a:effectLst/>
        </p:spPr>
        <p:txBody>
          <a:bodyPr>
            <a:spAutoFit/>
          </a:bodyPr>
          <a:lstStyle/>
          <a:p>
            <a:pPr algn="ctr" rtl="1" eaLnBrk="1" hangingPunct="1">
              <a:defRPr/>
            </a:pPr>
            <a:r>
              <a:rPr lang="en-US" altLang="tr-TR" sz="3200" b="1">
                <a:latin typeface="Arial" panose="020B0604020202020204" pitchFamily="34" charset="0"/>
                <a:cs typeface="Arial" panose="020B0604020202020204" pitchFamily="34" charset="0"/>
              </a:rPr>
              <a:t>CWSW</a:t>
            </a:r>
          </a:p>
          <a:p>
            <a:pPr algn="ctr" rtl="1" eaLnBrk="1" hangingPunct="1">
              <a:defRPr/>
            </a:pPr>
            <a:r>
              <a:rPr lang="ar-SA" altLang="tr-TR">
                <a:effectLst>
                  <a:outerShdw blurRad="38100" dist="38100" dir="2700000" algn="tl">
                    <a:srgbClr val="000000"/>
                  </a:outerShdw>
                </a:effectLst>
              </a:rPr>
              <a:t>القمح الربيعي الأبيض الطري</a:t>
            </a:r>
            <a:r>
              <a:rPr lang="en-US" altLang="tr-TR">
                <a:effectLst>
                  <a:outerShdw blurRad="38100" dist="38100" dir="2700000" algn="tl">
                    <a:srgbClr val="000000"/>
                  </a:outerShdw>
                </a:effectLst>
              </a:rPr>
              <a:t> </a:t>
            </a:r>
            <a:r>
              <a:rPr lang="ar-SA" altLang="tr-TR">
                <a:effectLst>
                  <a:outerShdw blurRad="38100" dist="38100" dir="2700000" algn="tl">
                    <a:srgbClr val="000000"/>
                  </a:outerShdw>
                </a:effectLst>
              </a:rPr>
              <a:t> </a:t>
            </a:r>
            <a:r>
              <a:rPr lang="en-US" altLang="tr-TR">
                <a:effectLst>
                  <a:outerShdw blurRad="38100" dist="38100" dir="2700000" algn="tl">
                    <a:srgbClr val="000000"/>
                  </a:outerShdw>
                </a:effectLst>
              </a:rPr>
              <a:t>Canada Western Soft White (CWSW) Wheat</a:t>
            </a:r>
            <a:endParaRPr lang="ar-SY" altLang="tr-TR">
              <a:effectLst>
                <a:outerShdw blurRad="38100" dist="38100" dir="2700000" algn="tl">
                  <a:srgbClr val="000000"/>
                </a:outerShdw>
              </a:effectLst>
            </a:endParaRPr>
          </a:p>
        </p:txBody>
      </p:sp>
      <p:pic>
        <p:nvPicPr>
          <p:cNvPr id="129029" name="Picture 5" descr="Canada Western Soft White Spring wheat">
            <a:extLst>
              <a:ext uri="{FF2B5EF4-FFF2-40B4-BE49-F238E27FC236}">
                <a16:creationId xmlns:a16="http://schemas.microsoft.com/office/drawing/2014/main" id="{9383BF5A-945F-A7BF-090C-4CBA970AA49A}"/>
              </a:ext>
            </a:extLst>
          </p:cNvPr>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3124200" y="3581400"/>
            <a:ext cx="33528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031" name="Rectangle 7">
            <a:extLst>
              <a:ext uri="{FF2B5EF4-FFF2-40B4-BE49-F238E27FC236}">
                <a16:creationId xmlns:a16="http://schemas.microsoft.com/office/drawing/2014/main" id="{6EAE7FD9-960B-901A-8A7A-F315CC82EB2E}"/>
              </a:ext>
            </a:extLst>
          </p:cNvPr>
          <p:cNvSpPr>
            <a:spLocks noChangeArrowheads="1"/>
          </p:cNvSpPr>
          <p:nvPr/>
        </p:nvSpPr>
        <p:spPr bwMode="auto">
          <a:xfrm>
            <a:off x="4284663" y="2492375"/>
            <a:ext cx="4859337" cy="1220788"/>
          </a:xfrm>
          <a:prstGeom prst="rect">
            <a:avLst/>
          </a:prstGeom>
          <a:noFill/>
          <a:ln>
            <a:noFill/>
          </a:ln>
          <a:effectLst/>
        </p:spPr>
        <p:txBody>
          <a:bodyPr>
            <a:spAutoFit/>
          </a:bodyPr>
          <a:lstStyle/>
          <a:p>
            <a:pPr algn="ctr" rtl="1" eaLnBrk="1" hangingPunct="1">
              <a:defRPr/>
            </a:pPr>
            <a:r>
              <a:rPr lang="en-US" altLang="tr-TR" sz="2000" b="1">
                <a:latin typeface="Arial" panose="020B0604020202020204" pitchFamily="34" charset="0"/>
              </a:rPr>
              <a:t>CPSW</a:t>
            </a:r>
          </a:p>
          <a:p>
            <a:pPr algn="ctr" rtl="1" eaLnBrk="1" hangingPunct="1">
              <a:defRPr/>
            </a:pPr>
            <a:r>
              <a:rPr lang="ar-SA" altLang="tr-TR">
                <a:effectLst>
                  <a:outerShdw blurRad="38100" dist="38100" dir="2700000" algn="tl">
                    <a:srgbClr val="000000"/>
                  </a:outerShdw>
                </a:effectLst>
              </a:rPr>
              <a:t>قمح الهضاب الربيعي الأبيض </a:t>
            </a:r>
            <a:endParaRPr lang="en-US" altLang="tr-TR">
              <a:effectLst>
                <a:outerShdw blurRad="38100" dist="38100" dir="2700000" algn="tl">
                  <a:srgbClr val="000000"/>
                </a:outerShdw>
              </a:effectLst>
            </a:endParaRPr>
          </a:p>
          <a:p>
            <a:pPr algn="ctr" rtl="1" eaLnBrk="1" hangingPunct="1">
              <a:defRPr/>
            </a:pPr>
            <a:r>
              <a:rPr lang="en-US" altLang="tr-TR">
                <a:effectLst>
                  <a:outerShdw blurRad="38100" dist="38100" dir="2700000" algn="tl">
                    <a:srgbClr val="000000"/>
                  </a:outerShdw>
                </a:effectLst>
              </a:rPr>
              <a:t>Canada Prairie Spring White (CPSW) Wheat</a:t>
            </a:r>
            <a:endParaRPr lang="en-US" altLang="tr-TR" sz="3200" b="1">
              <a:latin typeface="Arial" panose="020B0604020202020204" pitchFamily="34" charset="0"/>
            </a:endParaRPr>
          </a:p>
          <a:p>
            <a:pPr algn="r" rtl="1" eaLnBrk="1" hangingPunct="1">
              <a:defRPr/>
            </a:pPr>
            <a:endParaRPr lang="ar-SY" altLang="tr-TR">
              <a:effectLst>
                <a:outerShdw blurRad="38100" dist="38100" dir="2700000" algn="tl">
                  <a:srgbClr val="000000"/>
                </a:outerShdw>
              </a:effectLst>
            </a:endParaRP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29027"/>
                                        </p:tgtEl>
                                        <p:attrNameLst>
                                          <p:attrName>style.visibility</p:attrName>
                                        </p:attrNameLst>
                                      </p:cBhvr>
                                      <p:to>
                                        <p:strVal val="visible"/>
                                      </p:to>
                                    </p:set>
                                    <p:anim calcmode="lin" valueType="num">
                                      <p:cBhvr additive="base">
                                        <p:cTn id="7" dur="500" fill="hold"/>
                                        <p:tgtEl>
                                          <p:spTgt spid="129027"/>
                                        </p:tgtEl>
                                        <p:attrNameLst>
                                          <p:attrName>ppt_x</p:attrName>
                                        </p:attrNameLst>
                                      </p:cBhvr>
                                      <p:tavLst>
                                        <p:tav tm="0">
                                          <p:val>
                                            <p:strVal val="0-#ppt_w/2"/>
                                          </p:val>
                                        </p:tav>
                                        <p:tav tm="100000">
                                          <p:val>
                                            <p:strVal val="#ppt_x"/>
                                          </p:val>
                                        </p:tav>
                                      </p:tavLst>
                                    </p:anim>
                                    <p:anim calcmode="lin" valueType="num">
                                      <p:cBhvr additive="base">
                                        <p:cTn id="8" dur="500" fill="hold"/>
                                        <p:tgtEl>
                                          <p:spTgt spid="12902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129026"/>
                                        </p:tgtEl>
                                        <p:attrNameLst>
                                          <p:attrName>style.visibility</p:attrName>
                                        </p:attrNameLst>
                                      </p:cBhvr>
                                      <p:to>
                                        <p:strVal val="visible"/>
                                      </p:to>
                                    </p:set>
                                    <p:anim calcmode="lin" valueType="num">
                                      <p:cBhvr additive="base">
                                        <p:cTn id="13" dur="500" fill="hold"/>
                                        <p:tgtEl>
                                          <p:spTgt spid="129026"/>
                                        </p:tgtEl>
                                        <p:attrNameLst>
                                          <p:attrName>ppt_x</p:attrName>
                                        </p:attrNameLst>
                                      </p:cBhvr>
                                      <p:tavLst>
                                        <p:tav tm="0">
                                          <p:val>
                                            <p:strVal val="1+#ppt_w/2"/>
                                          </p:val>
                                        </p:tav>
                                        <p:tav tm="100000">
                                          <p:val>
                                            <p:strVal val="#ppt_x"/>
                                          </p:val>
                                        </p:tav>
                                      </p:tavLst>
                                    </p:anim>
                                    <p:anim calcmode="lin" valueType="num">
                                      <p:cBhvr additive="base">
                                        <p:cTn id="14" dur="500" fill="hold"/>
                                        <p:tgtEl>
                                          <p:spTgt spid="12902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9028"/>
                                        </p:tgtEl>
                                        <p:attrNameLst>
                                          <p:attrName>style.visibility</p:attrName>
                                        </p:attrNameLst>
                                      </p:cBhvr>
                                      <p:to>
                                        <p:strVal val="visible"/>
                                      </p:to>
                                    </p:set>
                                    <p:anim calcmode="lin" valueType="num">
                                      <p:cBhvr additive="base">
                                        <p:cTn id="19" dur="500" fill="hold"/>
                                        <p:tgtEl>
                                          <p:spTgt spid="129028"/>
                                        </p:tgtEl>
                                        <p:attrNameLst>
                                          <p:attrName>ppt_x</p:attrName>
                                        </p:attrNameLst>
                                      </p:cBhvr>
                                      <p:tavLst>
                                        <p:tav tm="0">
                                          <p:val>
                                            <p:strVal val="0-#ppt_w/2"/>
                                          </p:val>
                                        </p:tav>
                                        <p:tav tm="100000">
                                          <p:val>
                                            <p:strVal val="#ppt_x"/>
                                          </p:val>
                                        </p:tav>
                                      </p:tavLst>
                                    </p:anim>
                                    <p:anim calcmode="lin" valueType="num">
                                      <p:cBhvr additive="base">
                                        <p:cTn id="20" dur="500" fill="hold"/>
                                        <p:tgtEl>
                                          <p:spTgt spid="12902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29029"/>
                                        </p:tgtEl>
                                        <p:attrNameLst>
                                          <p:attrName>style.visibility</p:attrName>
                                        </p:attrNameLst>
                                      </p:cBhvr>
                                      <p:to>
                                        <p:strVal val="visible"/>
                                      </p:to>
                                    </p:set>
                                    <p:anim calcmode="lin" valueType="num">
                                      <p:cBhvr additive="base">
                                        <p:cTn id="25" dur="500" fill="hold"/>
                                        <p:tgtEl>
                                          <p:spTgt spid="129029"/>
                                        </p:tgtEl>
                                        <p:attrNameLst>
                                          <p:attrName>ppt_x</p:attrName>
                                        </p:attrNameLst>
                                      </p:cBhvr>
                                      <p:tavLst>
                                        <p:tav tm="0">
                                          <p:val>
                                            <p:strVal val="0-#ppt_w/2"/>
                                          </p:val>
                                        </p:tav>
                                        <p:tav tm="100000">
                                          <p:val>
                                            <p:strVal val="#ppt_x"/>
                                          </p:val>
                                        </p:tav>
                                      </p:tavLst>
                                    </p:anim>
                                    <p:anim calcmode="lin" valueType="num">
                                      <p:cBhvr additive="base">
                                        <p:cTn id="26" dur="500" fill="hold"/>
                                        <p:tgtEl>
                                          <p:spTgt spid="12902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9030"/>
                                        </p:tgtEl>
                                        <p:attrNameLst>
                                          <p:attrName>style.visibility</p:attrName>
                                        </p:attrNameLst>
                                      </p:cBhvr>
                                      <p:to>
                                        <p:strVal val="visible"/>
                                      </p:to>
                                    </p:set>
                                    <p:anim calcmode="lin" valueType="num">
                                      <p:cBhvr additive="base">
                                        <p:cTn id="31" dur="500" fill="hold"/>
                                        <p:tgtEl>
                                          <p:spTgt spid="129030"/>
                                        </p:tgtEl>
                                        <p:attrNameLst>
                                          <p:attrName>ppt_x</p:attrName>
                                        </p:attrNameLst>
                                      </p:cBhvr>
                                      <p:tavLst>
                                        <p:tav tm="0">
                                          <p:val>
                                            <p:strVal val="0-#ppt_w/2"/>
                                          </p:val>
                                        </p:tav>
                                        <p:tav tm="100000">
                                          <p:val>
                                            <p:strVal val="#ppt_x"/>
                                          </p:val>
                                        </p:tav>
                                      </p:tavLst>
                                    </p:anim>
                                    <p:anim calcmode="lin" valueType="num">
                                      <p:cBhvr additive="base">
                                        <p:cTn id="32" dur="500" fill="hold"/>
                                        <p:tgtEl>
                                          <p:spTgt spid="129030"/>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29031"/>
                                        </p:tgtEl>
                                        <p:attrNameLst>
                                          <p:attrName>style.visibility</p:attrName>
                                        </p:attrNameLst>
                                      </p:cBhvr>
                                      <p:to>
                                        <p:strVal val="visible"/>
                                      </p:to>
                                    </p:set>
                                    <p:anim calcmode="lin" valueType="num">
                                      <p:cBhvr additive="base">
                                        <p:cTn id="37" dur="500" fill="hold"/>
                                        <p:tgtEl>
                                          <p:spTgt spid="129031"/>
                                        </p:tgtEl>
                                        <p:attrNameLst>
                                          <p:attrName>ppt_x</p:attrName>
                                        </p:attrNameLst>
                                      </p:cBhvr>
                                      <p:tavLst>
                                        <p:tav tm="0">
                                          <p:val>
                                            <p:strVal val="0-#ppt_w/2"/>
                                          </p:val>
                                        </p:tav>
                                        <p:tav tm="100000">
                                          <p:val>
                                            <p:strVal val="#ppt_x"/>
                                          </p:val>
                                        </p:tav>
                                      </p:tavLst>
                                    </p:anim>
                                    <p:anim calcmode="lin" valueType="num">
                                      <p:cBhvr additive="base">
                                        <p:cTn id="38" dur="500" fill="hold"/>
                                        <p:tgtEl>
                                          <p:spTgt spid="12903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8" grpId="0" autoUpdateAnimBg="0"/>
      <p:bldP spid="129030" grpId="0" autoUpdateAnimBg="0"/>
      <p:bldP spid="129031"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a:extLst>
              <a:ext uri="{FF2B5EF4-FFF2-40B4-BE49-F238E27FC236}">
                <a16:creationId xmlns:a16="http://schemas.microsoft.com/office/drawing/2014/main" id="{B4A4671D-3ADE-275D-E869-20B19A4AE548}"/>
              </a:ext>
            </a:extLst>
          </p:cNvPr>
          <p:cNvSpPr>
            <a:spLocks noGrp="1" noChangeArrowheads="1"/>
          </p:cNvSpPr>
          <p:nvPr>
            <p:ph type="title"/>
          </p:nvPr>
        </p:nvSpPr>
        <p:spPr>
          <a:xfrm>
            <a:off x="1547813" y="228600"/>
            <a:ext cx="7291387" cy="1066800"/>
          </a:xfrm>
        </p:spPr>
        <p:txBody>
          <a:bodyPr/>
          <a:lstStyle/>
          <a:p>
            <a:pPr algn="r" eaLnBrk="1" hangingPunct="1">
              <a:defRPr/>
            </a:pPr>
            <a:r>
              <a:rPr lang="ar-SA" altLang="tr-TR" sz="4000" b="1" dirty="0">
                <a:solidFill>
                  <a:srgbClr val="FFFF00"/>
                </a:solidFill>
              </a:rPr>
              <a:t>تدريج القمح الاسترالي:</a:t>
            </a:r>
            <a:br>
              <a:rPr lang="ar-SA" altLang="tr-TR" sz="4000" b="1" dirty="0">
                <a:solidFill>
                  <a:srgbClr val="FFFF00"/>
                </a:solidFill>
              </a:rPr>
            </a:br>
            <a:endParaRPr lang="tr-TR" altLang="tr-TR" sz="4000" b="1" dirty="0">
              <a:solidFill>
                <a:srgbClr val="FFFF00"/>
              </a:solidFill>
            </a:endParaRPr>
          </a:p>
        </p:txBody>
      </p:sp>
      <p:sp>
        <p:nvSpPr>
          <p:cNvPr id="130051" name="Rectangle 3">
            <a:extLst>
              <a:ext uri="{FF2B5EF4-FFF2-40B4-BE49-F238E27FC236}">
                <a16:creationId xmlns:a16="http://schemas.microsoft.com/office/drawing/2014/main" id="{95F83216-80C9-D7E8-6069-18E4B3272556}"/>
              </a:ext>
            </a:extLst>
          </p:cNvPr>
          <p:cNvSpPr>
            <a:spLocks noGrp="1" noChangeArrowheads="1"/>
          </p:cNvSpPr>
          <p:nvPr>
            <p:ph type="body" idx="1"/>
          </p:nvPr>
        </p:nvSpPr>
        <p:spPr>
          <a:xfrm>
            <a:off x="457200" y="1219200"/>
            <a:ext cx="8229600" cy="5181600"/>
          </a:xfrm>
        </p:spPr>
        <p:txBody>
          <a:bodyPr/>
          <a:lstStyle/>
          <a:p>
            <a:pPr algn="just" eaLnBrk="1" hangingPunct="1">
              <a:defRPr/>
            </a:pPr>
            <a:r>
              <a:rPr lang="ar-SA" altLang="tr-TR" dirty="0">
                <a:cs typeface="Traditional Arabic" panose="02020603050405020304" pitchFamily="18" charset="-78"/>
              </a:rPr>
              <a:t>يقسم القمح الأسترالي إلى:</a:t>
            </a:r>
            <a:endParaRPr lang="ar-SA" altLang="tr-TR" dirty="0">
              <a:cs typeface="Times New Roman" panose="02020603050405020304" pitchFamily="18" charset="0"/>
            </a:endParaRPr>
          </a:p>
          <a:p>
            <a:pPr algn="just" eaLnBrk="1" hangingPunct="1">
              <a:defRPr/>
            </a:pPr>
            <a:r>
              <a:rPr lang="ar-SA" altLang="tr-TR" b="1" dirty="0">
                <a:solidFill>
                  <a:srgbClr val="FFFF00"/>
                </a:solidFill>
                <a:cs typeface="Times New Roman" panose="02020603050405020304" pitchFamily="18" charset="0"/>
              </a:rPr>
              <a:t>1.</a:t>
            </a:r>
            <a:r>
              <a:rPr lang="ar-SA" altLang="tr-TR" dirty="0">
                <a:latin typeface="Arial" panose="020B0604020202020204" pitchFamily="34" charset="0"/>
                <a:cs typeface="Times New Roman" panose="02020603050405020304" pitchFamily="18" charset="0"/>
              </a:rPr>
              <a:t>     </a:t>
            </a:r>
            <a:r>
              <a:rPr lang="ar-SA" altLang="tr-TR" dirty="0">
                <a:cs typeface="Traditional Arabic" panose="02020603050405020304" pitchFamily="18" charset="-78"/>
              </a:rPr>
              <a:t>القمح القاسي الأساسي </a:t>
            </a:r>
            <a:r>
              <a:rPr lang="en-US" altLang="tr-TR" dirty="0">
                <a:cs typeface="Times New Roman" panose="02020603050405020304" pitchFamily="18" charset="0"/>
              </a:rPr>
              <a:t>Prime Hard</a:t>
            </a:r>
            <a:endParaRPr lang="ar-SY" altLang="tr-TR" dirty="0">
              <a:cs typeface="Times New Roman" panose="02020603050405020304" pitchFamily="18" charset="0"/>
            </a:endParaRPr>
          </a:p>
          <a:p>
            <a:pPr algn="just" eaLnBrk="1" hangingPunct="1">
              <a:defRPr/>
            </a:pPr>
            <a:r>
              <a:rPr lang="ar-SA" altLang="tr-TR" b="1" dirty="0">
                <a:solidFill>
                  <a:srgbClr val="FFFF00"/>
                </a:solidFill>
                <a:cs typeface="Times New Roman" panose="02020603050405020304" pitchFamily="18" charset="0"/>
              </a:rPr>
              <a:t>2.</a:t>
            </a:r>
            <a:r>
              <a:rPr lang="ar-SA" altLang="tr-TR" b="1" dirty="0">
                <a:solidFill>
                  <a:srgbClr val="FFFF00"/>
                </a:solidFill>
                <a:latin typeface="Arial" panose="020B0604020202020204" pitchFamily="34" charset="0"/>
                <a:cs typeface="Times New Roman" panose="02020603050405020304" pitchFamily="18" charset="0"/>
              </a:rPr>
              <a:t> </a:t>
            </a:r>
            <a:r>
              <a:rPr lang="ar-SA" altLang="tr-TR" dirty="0">
                <a:latin typeface="Arial" panose="020B0604020202020204" pitchFamily="34" charset="0"/>
                <a:cs typeface="Times New Roman" panose="02020603050405020304" pitchFamily="18" charset="0"/>
              </a:rPr>
              <a:t>    </a:t>
            </a:r>
            <a:r>
              <a:rPr lang="ar-SA" altLang="tr-TR" dirty="0">
                <a:cs typeface="Traditional Arabic" panose="02020603050405020304" pitchFamily="18" charset="-78"/>
              </a:rPr>
              <a:t>القمح القاسي </a:t>
            </a:r>
            <a:r>
              <a:rPr lang="en-US" altLang="tr-TR" dirty="0">
                <a:cs typeface="Times New Roman" panose="02020603050405020304" pitchFamily="18" charset="0"/>
              </a:rPr>
              <a:t>Hard</a:t>
            </a:r>
            <a:endParaRPr lang="ar-SY" altLang="tr-TR" dirty="0">
              <a:cs typeface="Times New Roman" panose="02020603050405020304" pitchFamily="18" charset="0"/>
            </a:endParaRPr>
          </a:p>
          <a:p>
            <a:pPr algn="just" eaLnBrk="1" hangingPunct="1">
              <a:defRPr/>
            </a:pPr>
            <a:r>
              <a:rPr lang="ar-SA" altLang="tr-TR" b="1" dirty="0">
                <a:solidFill>
                  <a:srgbClr val="FFFF00"/>
                </a:solidFill>
                <a:cs typeface="Times New Roman" panose="02020603050405020304" pitchFamily="18" charset="0"/>
              </a:rPr>
              <a:t>3.</a:t>
            </a:r>
            <a:r>
              <a:rPr lang="ar-SA" altLang="tr-TR" dirty="0">
                <a:latin typeface="Arial" panose="020B0604020202020204" pitchFamily="34" charset="0"/>
                <a:cs typeface="Times New Roman" panose="02020603050405020304" pitchFamily="18" charset="0"/>
              </a:rPr>
              <a:t>     </a:t>
            </a:r>
            <a:r>
              <a:rPr lang="ar-SA" altLang="tr-TR" dirty="0">
                <a:cs typeface="Traditional Arabic" panose="02020603050405020304" pitchFamily="18" charset="-78"/>
              </a:rPr>
              <a:t>القمح الأبيض الأساسي </a:t>
            </a:r>
            <a:r>
              <a:rPr lang="en-US" altLang="tr-TR" dirty="0">
                <a:cs typeface="Times New Roman" panose="02020603050405020304" pitchFamily="18" charset="0"/>
              </a:rPr>
              <a:t>Prime White</a:t>
            </a:r>
            <a:endParaRPr lang="ar-SY" altLang="tr-TR" dirty="0">
              <a:cs typeface="Times New Roman" panose="02020603050405020304" pitchFamily="18" charset="0"/>
            </a:endParaRPr>
          </a:p>
          <a:p>
            <a:pPr algn="just" eaLnBrk="1" hangingPunct="1">
              <a:defRPr/>
            </a:pPr>
            <a:r>
              <a:rPr lang="ar-SA" altLang="tr-TR" b="1" dirty="0">
                <a:solidFill>
                  <a:srgbClr val="FFFF00"/>
                </a:solidFill>
                <a:cs typeface="Times New Roman" panose="02020603050405020304" pitchFamily="18" charset="0"/>
              </a:rPr>
              <a:t>4.</a:t>
            </a:r>
            <a:r>
              <a:rPr lang="ar-SA" altLang="tr-TR" dirty="0">
                <a:latin typeface="Arial" panose="020B0604020202020204" pitchFamily="34" charset="0"/>
                <a:cs typeface="Times New Roman" panose="02020603050405020304" pitchFamily="18" charset="0"/>
              </a:rPr>
              <a:t>     </a:t>
            </a:r>
            <a:r>
              <a:rPr lang="ar-SA" altLang="tr-TR" dirty="0">
                <a:cs typeface="Traditional Arabic" panose="02020603050405020304" pitchFamily="18" charset="-78"/>
              </a:rPr>
              <a:t>القمح الأبيض القياسي </a:t>
            </a:r>
            <a:r>
              <a:rPr lang="en-US" altLang="tr-TR" dirty="0">
                <a:cs typeface="Times New Roman" panose="02020603050405020304" pitchFamily="18" charset="0"/>
              </a:rPr>
              <a:t>Standard White</a:t>
            </a:r>
            <a:endParaRPr lang="ar-SY" altLang="tr-TR" dirty="0">
              <a:cs typeface="Times New Roman" panose="02020603050405020304" pitchFamily="18" charset="0"/>
            </a:endParaRPr>
          </a:p>
          <a:p>
            <a:pPr algn="just" eaLnBrk="1" hangingPunct="1">
              <a:defRPr/>
            </a:pPr>
            <a:r>
              <a:rPr lang="ar-SA" altLang="tr-TR" b="1" dirty="0">
                <a:solidFill>
                  <a:srgbClr val="FFFF00"/>
                </a:solidFill>
                <a:cs typeface="Times New Roman" panose="02020603050405020304" pitchFamily="18" charset="0"/>
              </a:rPr>
              <a:t>5.</a:t>
            </a:r>
            <a:r>
              <a:rPr lang="ar-SA" altLang="tr-TR" dirty="0">
                <a:latin typeface="Arial" panose="020B0604020202020204" pitchFamily="34" charset="0"/>
                <a:cs typeface="Times New Roman" panose="02020603050405020304" pitchFamily="18" charset="0"/>
              </a:rPr>
              <a:t>     </a:t>
            </a:r>
            <a:r>
              <a:rPr lang="ar-SA" altLang="tr-TR" dirty="0">
                <a:cs typeface="Traditional Arabic" panose="02020603050405020304" pitchFamily="18" charset="-78"/>
              </a:rPr>
              <a:t>قمح النودلز </a:t>
            </a:r>
            <a:r>
              <a:rPr lang="en-US" altLang="tr-TR" dirty="0">
                <a:cs typeface="Times New Roman" panose="02020603050405020304" pitchFamily="18" charset="0"/>
              </a:rPr>
              <a:t>Noodle</a:t>
            </a:r>
            <a:endParaRPr lang="ar-SY" altLang="tr-TR" dirty="0">
              <a:cs typeface="Times New Roman" panose="02020603050405020304" pitchFamily="18" charset="0"/>
            </a:endParaRPr>
          </a:p>
          <a:p>
            <a:pPr algn="just" eaLnBrk="1" hangingPunct="1">
              <a:defRPr/>
            </a:pPr>
            <a:r>
              <a:rPr lang="ar-SA" altLang="tr-TR" b="1" dirty="0">
                <a:solidFill>
                  <a:srgbClr val="FFFF00"/>
                </a:solidFill>
                <a:cs typeface="Times New Roman" panose="02020603050405020304" pitchFamily="18" charset="0"/>
              </a:rPr>
              <a:t>6.</a:t>
            </a:r>
            <a:r>
              <a:rPr lang="ar-SA" altLang="tr-TR" b="1" dirty="0">
                <a:solidFill>
                  <a:srgbClr val="FFFF00"/>
                </a:solidFill>
                <a:latin typeface="Arial" panose="020B0604020202020204" pitchFamily="34" charset="0"/>
                <a:cs typeface="Times New Roman" panose="02020603050405020304" pitchFamily="18" charset="0"/>
              </a:rPr>
              <a:t> </a:t>
            </a:r>
            <a:r>
              <a:rPr lang="ar-SA" altLang="tr-TR" dirty="0">
                <a:latin typeface="Arial" panose="020B0604020202020204" pitchFamily="34" charset="0"/>
                <a:cs typeface="Times New Roman" panose="02020603050405020304" pitchFamily="18" charset="0"/>
              </a:rPr>
              <a:t>    </a:t>
            </a:r>
            <a:r>
              <a:rPr lang="ar-SA" altLang="tr-TR" dirty="0">
                <a:cs typeface="Traditional Arabic" panose="02020603050405020304" pitchFamily="18" charset="-78"/>
              </a:rPr>
              <a:t>القمح الطري </a:t>
            </a:r>
            <a:r>
              <a:rPr lang="en-US" altLang="tr-TR" dirty="0">
                <a:cs typeface="Times New Roman" panose="02020603050405020304" pitchFamily="18" charset="0"/>
              </a:rPr>
              <a:t>Soft</a:t>
            </a:r>
            <a:endParaRPr lang="ar-SY" altLang="tr-TR" dirty="0">
              <a:cs typeface="Times New Roman" panose="02020603050405020304" pitchFamily="18" charset="0"/>
            </a:endParaRPr>
          </a:p>
          <a:p>
            <a:pPr algn="just" eaLnBrk="1" hangingPunct="1">
              <a:defRPr/>
            </a:pPr>
            <a:r>
              <a:rPr lang="ar-SA" altLang="tr-TR" b="1" dirty="0">
                <a:solidFill>
                  <a:srgbClr val="FFFF00"/>
                </a:solidFill>
                <a:cs typeface="Times New Roman" panose="02020603050405020304" pitchFamily="18" charset="0"/>
              </a:rPr>
              <a:t>7.</a:t>
            </a:r>
            <a:r>
              <a:rPr lang="ar-SA" altLang="tr-TR" dirty="0">
                <a:latin typeface="Arial" panose="020B0604020202020204" pitchFamily="34" charset="0"/>
                <a:cs typeface="Times New Roman" panose="02020603050405020304" pitchFamily="18" charset="0"/>
              </a:rPr>
              <a:t>     </a:t>
            </a:r>
            <a:r>
              <a:rPr lang="ar-SA" altLang="tr-TR" dirty="0">
                <a:cs typeface="Traditional Arabic" panose="02020603050405020304" pitchFamily="18" charset="-78"/>
              </a:rPr>
              <a:t>قمح الديوروم </a:t>
            </a:r>
            <a:r>
              <a:rPr lang="en-US" altLang="tr-TR" dirty="0">
                <a:cs typeface="Times New Roman" panose="02020603050405020304" pitchFamily="18" charset="0"/>
              </a:rPr>
              <a:t>Durum</a:t>
            </a:r>
            <a:endParaRPr lang="ar-SY" altLang="tr-TR" dirty="0">
              <a:cs typeface="Times New Roman" panose="02020603050405020304" pitchFamily="18" charset="0"/>
            </a:endParaRPr>
          </a:p>
          <a:p>
            <a:pPr eaLnBrk="1" hangingPunct="1">
              <a:buFontTx/>
              <a:buNone/>
              <a:defRPr/>
            </a:pPr>
            <a:endParaRPr lang="tr-TR" altLang="tr-TR" dirty="0"/>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130050"/>
                                        </p:tgtEl>
                                        <p:attrNameLst>
                                          <p:attrName>style.visibility</p:attrName>
                                        </p:attrNameLst>
                                      </p:cBhvr>
                                      <p:to>
                                        <p:strVal val="visible"/>
                                      </p:to>
                                    </p:set>
                                    <p:anim calcmode="lin" valueType="num">
                                      <p:cBhvr additive="base">
                                        <p:cTn id="7" dur="500" fill="hold"/>
                                        <p:tgtEl>
                                          <p:spTgt spid="130050"/>
                                        </p:tgtEl>
                                        <p:attrNameLst>
                                          <p:attrName>ppt_x</p:attrName>
                                        </p:attrNameLst>
                                      </p:cBhvr>
                                      <p:tavLst>
                                        <p:tav tm="0">
                                          <p:val>
                                            <p:strVal val="#ppt_x"/>
                                          </p:val>
                                        </p:tav>
                                        <p:tav tm="100000">
                                          <p:val>
                                            <p:strVal val="#ppt_x"/>
                                          </p:val>
                                        </p:tav>
                                      </p:tavLst>
                                    </p:anim>
                                    <p:anim calcmode="lin" valueType="num">
                                      <p:cBhvr additive="base">
                                        <p:cTn id="8" dur="500" fill="hold"/>
                                        <p:tgtEl>
                                          <p:spTgt spid="130050"/>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30051">
                                            <p:txEl>
                                              <p:pRg st="0" end="0"/>
                                            </p:txEl>
                                          </p:spTgt>
                                        </p:tgtEl>
                                        <p:attrNameLst>
                                          <p:attrName>style.visibility</p:attrName>
                                        </p:attrNameLst>
                                      </p:cBhvr>
                                      <p:to>
                                        <p:strVal val="visible"/>
                                      </p:to>
                                    </p:set>
                                    <p:anim calcmode="lin" valueType="num">
                                      <p:cBhvr>
                                        <p:cTn id="13" dur="500" fill="hold"/>
                                        <p:tgtEl>
                                          <p:spTgt spid="130051">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3005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30051">
                                            <p:txEl>
                                              <p:pRg st="1" end="1"/>
                                            </p:txEl>
                                          </p:spTgt>
                                        </p:tgtEl>
                                        <p:attrNameLst>
                                          <p:attrName>style.visibility</p:attrName>
                                        </p:attrNameLst>
                                      </p:cBhvr>
                                      <p:to>
                                        <p:strVal val="visible"/>
                                      </p:to>
                                    </p:set>
                                    <p:anim calcmode="lin" valueType="num">
                                      <p:cBhvr>
                                        <p:cTn id="19" dur="500" fill="hold"/>
                                        <p:tgtEl>
                                          <p:spTgt spid="130051">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30051">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30051">
                                            <p:txEl>
                                              <p:pRg st="2" end="2"/>
                                            </p:txEl>
                                          </p:spTgt>
                                        </p:tgtEl>
                                        <p:attrNameLst>
                                          <p:attrName>style.visibility</p:attrName>
                                        </p:attrNameLst>
                                      </p:cBhvr>
                                      <p:to>
                                        <p:strVal val="visible"/>
                                      </p:to>
                                    </p:set>
                                    <p:anim calcmode="lin" valueType="num">
                                      <p:cBhvr>
                                        <p:cTn id="25" dur="500" fill="hold"/>
                                        <p:tgtEl>
                                          <p:spTgt spid="130051">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130051">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30051">
                                            <p:txEl>
                                              <p:pRg st="3" end="3"/>
                                            </p:txEl>
                                          </p:spTgt>
                                        </p:tgtEl>
                                        <p:attrNameLst>
                                          <p:attrName>style.visibility</p:attrName>
                                        </p:attrNameLst>
                                      </p:cBhvr>
                                      <p:to>
                                        <p:strVal val="visible"/>
                                      </p:to>
                                    </p:set>
                                    <p:anim calcmode="lin" valueType="num">
                                      <p:cBhvr>
                                        <p:cTn id="31" dur="500" fill="hold"/>
                                        <p:tgtEl>
                                          <p:spTgt spid="13005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30051">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30051">
                                            <p:txEl>
                                              <p:pRg st="4" end="4"/>
                                            </p:txEl>
                                          </p:spTgt>
                                        </p:tgtEl>
                                        <p:attrNameLst>
                                          <p:attrName>style.visibility</p:attrName>
                                        </p:attrNameLst>
                                      </p:cBhvr>
                                      <p:to>
                                        <p:strVal val="visible"/>
                                      </p:to>
                                    </p:set>
                                    <p:anim calcmode="lin" valueType="num">
                                      <p:cBhvr>
                                        <p:cTn id="37" dur="500" fill="hold"/>
                                        <p:tgtEl>
                                          <p:spTgt spid="130051">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130051">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30051">
                                            <p:txEl>
                                              <p:pRg st="5" end="5"/>
                                            </p:txEl>
                                          </p:spTgt>
                                        </p:tgtEl>
                                        <p:attrNameLst>
                                          <p:attrName>style.visibility</p:attrName>
                                        </p:attrNameLst>
                                      </p:cBhvr>
                                      <p:to>
                                        <p:strVal val="visible"/>
                                      </p:to>
                                    </p:set>
                                    <p:anim calcmode="lin" valueType="num">
                                      <p:cBhvr>
                                        <p:cTn id="43" dur="500" fill="hold"/>
                                        <p:tgtEl>
                                          <p:spTgt spid="130051">
                                            <p:txEl>
                                              <p:pRg st="5" end="5"/>
                                            </p:txEl>
                                          </p:spTgt>
                                        </p:tgtEl>
                                        <p:attrNameLst>
                                          <p:attrName>ppt_w</p:attrName>
                                        </p:attrNameLst>
                                      </p:cBhvr>
                                      <p:tavLst>
                                        <p:tav tm="0">
                                          <p:val>
                                            <p:fltVal val="0"/>
                                          </p:val>
                                        </p:tav>
                                        <p:tav tm="100000">
                                          <p:val>
                                            <p:strVal val="#ppt_w"/>
                                          </p:val>
                                        </p:tav>
                                      </p:tavLst>
                                    </p:anim>
                                    <p:anim calcmode="lin" valueType="num">
                                      <p:cBhvr>
                                        <p:cTn id="44" dur="500" fill="hold"/>
                                        <p:tgtEl>
                                          <p:spTgt spid="130051">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130051">
                                            <p:txEl>
                                              <p:pRg st="6" end="6"/>
                                            </p:txEl>
                                          </p:spTgt>
                                        </p:tgtEl>
                                        <p:attrNameLst>
                                          <p:attrName>style.visibility</p:attrName>
                                        </p:attrNameLst>
                                      </p:cBhvr>
                                      <p:to>
                                        <p:strVal val="visible"/>
                                      </p:to>
                                    </p:set>
                                    <p:anim calcmode="lin" valueType="num">
                                      <p:cBhvr>
                                        <p:cTn id="49" dur="500" fill="hold"/>
                                        <p:tgtEl>
                                          <p:spTgt spid="130051">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130051">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7" presetClass="entr" presetSubtype="10" fill="hold" grpId="0" nodeType="clickEffect">
                                  <p:stCondLst>
                                    <p:cond delay="0"/>
                                  </p:stCondLst>
                                  <p:childTnLst>
                                    <p:set>
                                      <p:cBhvr>
                                        <p:cTn id="54" dur="1" fill="hold">
                                          <p:stCondLst>
                                            <p:cond delay="0"/>
                                          </p:stCondLst>
                                        </p:cTn>
                                        <p:tgtEl>
                                          <p:spTgt spid="130051">
                                            <p:txEl>
                                              <p:pRg st="7" end="7"/>
                                            </p:txEl>
                                          </p:spTgt>
                                        </p:tgtEl>
                                        <p:attrNameLst>
                                          <p:attrName>style.visibility</p:attrName>
                                        </p:attrNameLst>
                                      </p:cBhvr>
                                      <p:to>
                                        <p:strVal val="visible"/>
                                      </p:to>
                                    </p:set>
                                    <p:anim calcmode="lin" valueType="num">
                                      <p:cBhvr>
                                        <p:cTn id="55" dur="500" fill="hold"/>
                                        <p:tgtEl>
                                          <p:spTgt spid="130051">
                                            <p:txEl>
                                              <p:pRg st="7" end="7"/>
                                            </p:txEl>
                                          </p:spTgt>
                                        </p:tgtEl>
                                        <p:attrNameLst>
                                          <p:attrName>ppt_w</p:attrName>
                                        </p:attrNameLst>
                                      </p:cBhvr>
                                      <p:tavLst>
                                        <p:tav tm="0">
                                          <p:val>
                                            <p:fltVal val="0"/>
                                          </p:val>
                                        </p:tav>
                                        <p:tav tm="100000">
                                          <p:val>
                                            <p:strVal val="#ppt_w"/>
                                          </p:val>
                                        </p:tav>
                                      </p:tavLst>
                                    </p:anim>
                                    <p:anim calcmode="lin" valueType="num">
                                      <p:cBhvr>
                                        <p:cTn id="56" dur="500" fill="hold"/>
                                        <p:tgtEl>
                                          <p:spTgt spid="130051">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autoUpdateAnimBg="0"/>
      <p:bldP spid="13005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4CE2FA51-8895-788B-1C9B-CB8A6D8C78AB}"/>
              </a:ext>
            </a:extLst>
          </p:cNvPr>
          <p:cNvSpPr>
            <a:spLocks noGrp="1" noChangeArrowheads="1"/>
          </p:cNvSpPr>
          <p:nvPr>
            <p:ph type="title"/>
          </p:nvPr>
        </p:nvSpPr>
        <p:spPr>
          <a:xfrm>
            <a:off x="1042988" y="0"/>
            <a:ext cx="7796212" cy="685800"/>
          </a:xfrm>
        </p:spPr>
        <p:txBody>
          <a:bodyPr/>
          <a:lstStyle/>
          <a:p>
            <a:pPr algn="r" eaLnBrk="1" hangingPunct="1">
              <a:defRPr/>
            </a:pPr>
            <a:r>
              <a:rPr lang="ar-SA" altLang="tr-TR" sz="4000" b="1" dirty="0">
                <a:solidFill>
                  <a:srgbClr val="FFFF00"/>
                </a:solidFill>
              </a:rPr>
              <a:t>تدريج القمح في سورية:</a:t>
            </a:r>
            <a:endParaRPr lang="tr-TR" altLang="tr-TR" sz="4000" b="1" dirty="0">
              <a:solidFill>
                <a:srgbClr val="FFFF00"/>
              </a:solidFill>
            </a:endParaRPr>
          </a:p>
        </p:txBody>
      </p:sp>
      <p:sp>
        <p:nvSpPr>
          <p:cNvPr id="131075" name="Rectangle 3">
            <a:extLst>
              <a:ext uri="{FF2B5EF4-FFF2-40B4-BE49-F238E27FC236}">
                <a16:creationId xmlns:a16="http://schemas.microsoft.com/office/drawing/2014/main" id="{E1D157E2-A8E6-6192-DA32-71C3A042666A}"/>
              </a:ext>
            </a:extLst>
          </p:cNvPr>
          <p:cNvSpPr>
            <a:spLocks noGrp="1" noChangeArrowheads="1"/>
          </p:cNvSpPr>
          <p:nvPr>
            <p:ph type="body" idx="1"/>
          </p:nvPr>
        </p:nvSpPr>
        <p:spPr>
          <a:xfrm>
            <a:off x="457200" y="1066800"/>
            <a:ext cx="8229600" cy="5410200"/>
          </a:xfrm>
        </p:spPr>
        <p:txBody>
          <a:bodyPr/>
          <a:lstStyle/>
          <a:p>
            <a:pPr algn="just" eaLnBrk="1" hangingPunct="1">
              <a:defRPr/>
            </a:pPr>
            <a:r>
              <a:rPr lang="ar-SA" altLang="tr-TR">
                <a:cs typeface="Traditional Arabic" panose="02020603050405020304" pitchFamily="18" charset="-78"/>
              </a:rPr>
              <a:t>يصنف القمح السوري إلى الأصناف الثلاثة التالية:</a:t>
            </a:r>
            <a:endParaRPr lang="ar-SA" altLang="tr-TR">
              <a:cs typeface="Times New Roman" panose="02020603050405020304" pitchFamily="18" charset="0"/>
            </a:endParaRPr>
          </a:p>
          <a:p>
            <a:pPr algn="just" eaLnBrk="1" hangingPunct="1">
              <a:defRPr/>
            </a:pPr>
            <a:r>
              <a:rPr lang="ar-SA" altLang="tr-TR" b="1">
                <a:solidFill>
                  <a:srgbClr val="FFFF00"/>
                </a:solidFill>
                <a:cs typeface="Times New Roman" panose="02020603050405020304" pitchFamily="18" charset="0"/>
              </a:rPr>
              <a:t>1.</a:t>
            </a:r>
            <a:r>
              <a:rPr lang="ar-SA" altLang="tr-TR" b="1">
                <a:solidFill>
                  <a:srgbClr val="FFFF00"/>
                </a:solidFill>
                <a:latin typeface="Arial" panose="020B0604020202020204" pitchFamily="34" charset="0"/>
                <a:cs typeface="Times New Roman" panose="02020603050405020304" pitchFamily="18" charset="0"/>
              </a:rPr>
              <a:t>     </a:t>
            </a:r>
            <a:r>
              <a:rPr lang="ar-SA" altLang="tr-TR" b="1">
                <a:solidFill>
                  <a:srgbClr val="FFFF00"/>
                </a:solidFill>
                <a:cs typeface="Traditional Arabic" panose="02020603050405020304" pitchFamily="18" charset="-78"/>
              </a:rPr>
              <a:t>القمح السوري الصلب</a:t>
            </a:r>
            <a:r>
              <a:rPr lang="ar-SA" altLang="tr-TR">
                <a:cs typeface="Traditional Arabic" panose="02020603050405020304" pitchFamily="18" charset="-78"/>
              </a:rPr>
              <a:t> </a:t>
            </a:r>
            <a:r>
              <a:rPr lang="en-US" altLang="tr-TR" b="1">
                <a:solidFill>
                  <a:srgbClr val="FFFF00"/>
                </a:solidFill>
                <a:cs typeface="Times New Roman" panose="02020603050405020304" pitchFamily="18" charset="0"/>
              </a:rPr>
              <a:t>T. Durum</a:t>
            </a:r>
            <a:r>
              <a:rPr lang="ar-SA" altLang="tr-TR">
                <a:cs typeface="Traditional Arabic" panose="02020603050405020304" pitchFamily="18" charset="-78"/>
              </a:rPr>
              <a:t> ويشمل الأقماح التالية:</a:t>
            </a:r>
            <a:endParaRPr lang="ar-SA" altLang="tr-TR">
              <a:cs typeface="Times New Roman" panose="02020603050405020304" pitchFamily="18" charset="0"/>
            </a:endParaRPr>
          </a:p>
          <a:p>
            <a:pPr algn="just" eaLnBrk="1" hangingPunct="1">
              <a:defRPr/>
            </a:pPr>
            <a:r>
              <a:rPr lang="en-US" altLang="tr-TR" b="1">
                <a:latin typeface="Courier New" panose="02070309020205020404" pitchFamily="49" charset="0"/>
                <a:cs typeface="Courier New" panose="02070309020205020404" pitchFamily="49" charset="0"/>
              </a:rPr>
              <a:t>o</a:t>
            </a:r>
            <a:r>
              <a:rPr lang="ar-SA" altLang="tr-TR" b="1">
                <a:latin typeface="Arial" panose="020B0604020202020204" pitchFamily="34" charset="0"/>
                <a:cs typeface="Times New Roman" panose="02020603050405020304" pitchFamily="18" charset="0"/>
              </a:rPr>
              <a:t>       </a:t>
            </a:r>
            <a:r>
              <a:rPr lang="ar-SA" altLang="tr-TR" b="1">
                <a:cs typeface="Traditional Arabic" panose="02020603050405020304" pitchFamily="18" charset="-78"/>
              </a:rPr>
              <a:t>القمح السوري رقم (1):</a:t>
            </a:r>
            <a:r>
              <a:rPr lang="ar-SA" altLang="tr-TR">
                <a:cs typeface="Traditional Arabic" panose="02020603050405020304" pitchFamily="18" charset="-78"/>
              </a:rPr>
              <a:t> وهو المسمى بالقمح الايطالي (سيناتوركابيللي) </a:t>
            </a:r>
            <a:endParaRPr lang="ar-SA" altLang="tr-TR">
              <a:cs typeface="Times New Roman" panose="02020603050405020304" pitchFamily="18" charset="0"/>
            </a:endParaRPr>
          </a:p>
          <a:p>
            <a:pPr algn="just" eaLnBrk="1" hangingPunct="1">
              <a:defRPr/>
            </a:pPr>
            <a:r>
              <a:rPr lang="en-US" altLang="tr-TR" b="1">
                <a:latin typeface="Courier New" panose="02070309020205020404" pitchFamily="49" charset="0"/>
                <a:cs typeface="Courier New" panose="02070309020205020404" pitchFamily="49" charset="0"/>
              </a:rPr>
              <a:t>o</a:t>
            </a:r>
            <a:r>
              <a:rPr lang="ar-SA" altLang="tr-TR" b="1">
                <a:latin typeface="Arial" panose="020B0604020202020204" pitchFamily="34" charset="0"/>
                <a:cs typeface="Times New Roman" panose="02020603050405020304" pitchFamily="18" charset="0"/>
              </a:rPr>
              <a:t>        </a:t>
            </a:r>
            <a:r>
              <a:rPr lang="ar-SA" altLang="tr-TR" b="1">
                <a:cs typeface="Traditional Arabic" panose="02020603050405020304" pitchFamily="18" charset="-78"/>
              </a:rPr>
              <a:t>القمح السوري رقم (2):</a:t>
            </a:r>
            <a:r>
              <a:rPr lang="ar-SA" altLang="tr-TR">
                <a:cs typeface="Traditional Arabic" panose="02020603050405020304" pitchFamily="18" charset="-78"/>
              </a:rPr>
              <a:t> ويشمل الحوراني، الحماري، سكلاوي، الشيحاني، الجوري ، جزيرة (17) ، جورجيو (33)، والأقماح القاسية الأخرى.</a:t>
            </a:r>
            <a:endParaRPr lang="ar-SA" altLang="tr-TR">
              <a:cs typeface="Times New Roman" panose="02020603050405020304" pitchFamily="18" charset="0"/>
            </a:endParaRPr>
          </a:p>
          <a:p>
            <a:pPr eaLnBrk="1" hangingPunct="1">
              <a:buFontTx/>
              <a:buNone/>
              <a:defRPr/>
            </a:pPr>
            <a:endParaRPr lang="tr-TR" altLang="tr-TR"/>
          </a:p>
        </p:txBody>
      </p:sp>
    </p:spTree>
  </p:cSld>
  <p:clrMapOvr>
    <a:masterClrMapping/>
  </p:clrMapOvr>
  <p:transition>
    <p:push dir="u"/>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131074"/>
                                        </p:tgtEl>
                                        <p:attrNameLst>
                                          <p:attrName>style.visibility</p:attrName>
                                        </p:attrNameLst>
                                      </p:cBhvr>
                                      <p:to>
                                        <p:strVal val="visible"/>
                                      </p:to>
                                    </p:set>
                                    <p:anim calcmode="lin" valueType="num">
                                      <p:cBhvr additive="base">
                                        <p:cTn id="7" dur="500" fill="hold"/>
                                        <p:tgtEl>
                                          <p:spTgt spid="131074"/>
                                        </p:tgtEl>
                                        <p:attrNameLst>
                                          <p:attrName>ppt_x</p:attrName>
                                        </p:attrNameLst>
                                      </p:cBhvr>
                                      <p:tavLst>
                                        <p:tav tm="0">
                                          <p:val>
                                            <p:strVal val="0-#ppt_w/2"/>
                                          </p:val>
                                        </p:tav>
                                        <p:tav tm="100000">
                                          <p:val>
                                            <p:strVal val="#ppt_x"/>
                                          </p:val>
                                        </p:tav>
                                      </p:tavLst>
                                    </p:anim>
                                    <p:anim calcmode="lin" valueType="num">
                                      <p:cBhvr additive="base">
                                        <p:cTn id="8" dur="500" fill="hold"/>
                                        <p:tgtEl>
                                          <p:spTgt spid="13107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31075">
                                            <p:txEl>
                                              <p:pRg st="0" end="0"/>
                                            </p:txEl>
                                          </p:spTgt>
                                        </p:tgtEl>
                                        <p:attrNameLst>
                                          <p:attrName>style.visibility</p:attrName>
                                        </p:attrNameLst>
                                      </p:cBhvr>
                                      <p:to>
                                        <p:strVal val="visible"/>
                                      </p:to>
                                    </p:set>
                                    <p:anim calcmode="lin" valueType="num">
                                      <p:cBhvr>
                                        <p:cTn id="13" dur="500" fill="hold"/>
                                        <p:tgtEl>
                                          <p:spTgt spid="13107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3107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31075">
                                            <p:txEl>
                                              <p:pRg st="1" end="1"/>
                                            </p:txEl>
                                          </p:spTgt>
                                        </p:tgtEl>
                                        <p:attrNameLst>
                                          <p:attrName>style.visibility</p:attrName>
                                        </p:attrNameLst>
                                      </p:cBhvr>
                                      <p:to>
                                        <p:strVal val="visible"/>
                                      </p:to>
                                    </p:set>
                                    <p:anim calcmode="lin" valueType="num">
                                      <p:cBhvr>
                                        <p:cTn id="19" dur="500" fill="hold"/>
                                        <p:tgtEl>
                                          <p:spTgt spid="131075">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3107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31075">
                                            <p:txEl>
                                              <p:pRg st="2" end="2"/>
                                            </p:txEl>
                                          </p:spTgt>
                                        </p:tgtEl>
                                        <p:attrNameLst>
                                          <p:attrName>style.visibility</p:attrName>
                                        </p:attrNameLst>
                                      </p:cBhvr>
                                      <p:to>
                                        <p:strVal val="visible"/>
                                      </p:to>
                                    </p:set>
                                    <p:anim calcmode="lin" valueType="num">
                                      <p:cBhvr>
                                        <p:cTn id="25" dur="500" fill="hold"/>
                                        <p:tgtEl>
                                          <p:spTgt spid="131075">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13107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31075">
                                            <p:txEl>
                                              <p:pRg st="3" end="3"/>
                                            </p:txEl>
                                          </p:spTgt>
                                        </p:tgtEl>
                                        <p:attrNameLst>
                                          <p:attrName>style.visibility</p:attrName>
                                        </p:attrNameLst>
                                      </p:cBhvr>
                                      <p:to>
                                        <p:strVal val="visible"/>
                                      </p:to>
                                    </p:set>
                                    <p:anim calcmode="lin" valueType="num">
                                      <p:cBhvr>
                                        <p:cTn id="31" dur="500" fill="hold"/>
                                        <p:tgtEl>
                                          <p:spTgt spid="131075">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31075">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autoUpdateAnimBg="0"/>
      <p:bldP spid="131075" grpId="0" build="p" autoUpdateAnimBg="0"/>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Times New Roman (Arabic)"/>
      </a:majorFont>
      <a:minorFont>
        <a:latin typeface="Tahoma"/>
        <a:ea typeface=""/>
        <a:cs typeface="Times New Roman (Arabic)"/>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tr-TR" sz="1800" b="0" i="0" u="none" strike="noStrike" cap="none" normalizeH="0" baseline="0" smtClean="0">
            <a:ln>
              <a:noFill/>
            </a:ln>
            <a:solidFill>
              <a:schemeClr val="tx1"/>
            </a:solidFill>
            <a:effectLst/>
            <a:latin typeface="Tahoma" panose="020B0604030504040204" pitchFamily="34" charset="0"/>
            <a:cs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tr-TR" sz="1800" b="0" i="0" u="none" strike="noStrike" cap="none" normalizeH="0" baseline="0" smtClean="0">
            <a:ln>
              <a:noFill/>
            </a:ln>
            <a:solidFill>
              <a:schemeClr val="tx1"/>
            </a:solidFill>
            <a:effectLst/>
            <a:latin typeface="Tahoma" panose="020B0604030504040204" pitchFamily="34" charset="0"/>
            <a:cs typeface="Times New Roman" panose="02020603050405020304" pitchFamily="18"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Ocean</Template>
  <TotalTime>783</TotalTime>
  <Words>1478</Words>
  <Application>Microsoft Office PowerPoint</Application>
  <PresentationFormat>On-screen Show (4:3)</PresentationFormat>
  <Paragraphs>351</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Tahoma</vt:lpstr>
      <vt:lpstr>Times New Roman</vt:lpstr>
      <vt:lpstr>Arial</vt:lpstr>
      <vt:lpstr>Times New Roman (Arabic)</vt:lpstr>
      <vt:lpstr>Wingdings</vt:lpstr>
      <vt:lpstr>Calibri</vt:lpstr>
      <vt:lpstr>Traditional Arabic</vt:lpstr>
      <vt:lpstr>Courier New</vt:lpstr>
      <vt:lpstr>Ocean</vt:lpstr>
      <vt:lpstr>   الجلسة العملية الثانية  </vt:lpstr>
      <vt:lpstr>مقدمة:       </vt:lpstr>
      <vt:lpstr>تدريج القمح في الولايات المتحدة:</vt:lpstr>
      <vt:lpstr>PowerPoint Presentation</vt:lpstr>
      <vt:lpstr>تدريج القمح الكندي: </vt:lpstr>
      <vt:lpstr>PowerPoint Presentation</vt:lpstr>
      <vt:lpstr>PowerPoint Presentation</vt:lpstr>
      <vt:lpstr>تدريج القمح الاسترالي: </vt:lpstr>
      <vt:lpstr>تدريج القمح في سورية:</vt:lpstr>
      <vt:lpstr>تدريج القمح في سورية:</vt:lpstr>
      <vt:lpstr>PowerPoint Presentation</vt:lpstr>
      <vt:lpstr>PowerPoint Presentation</vt:lpstr>
      <vt:lpstr>PowerPoint Presentation</vt:lpstr>
      <vt:lpstr>PowerPoint Presentation</vt:lpstr>
      <vt:lpstr>ملاحظات:       </vt:lpstr>
      <vt:lpstr>شروط التدريج العامة:     </vt:lpstr>
      <vt:lpstr>الشوائب Defects :     </vt:lpstr>
      <vt:lpstr>الأجرام Impurities :     </vt:lpstr>
      <vt:lpstr>اٍجراء التجربة:       </vt:lpstr>
      <vt:lpstr>اٍجراء التجربة:       </vt:lpstr>
      <vt:lpstr>المنخل الشقي    </vt:lpstr>
      <vt:lpstr>PowerPoint Presentation</vt:lpstr>
      <vt:lpstr>PowerPoint Presentation</vt:lpstr>
      <vt:lpstr>PowerPoint Presentation</vt:lpstr>
    </vt:vector>
  </TitlesOfParts>
  <Company>athena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الجلسة العملية الثانية</dc:title>
  <dc:creator>zkria</dc:creator>
  <cp:lastModifiedBy>Farhan Alfin</cp:lastModifiedBy>
  <cp:revision>76</cp:revision>
  <dcterms:created xsi:type="dcterms:W3CDTF">2003-10-15T05:48:14Z</dcterms:created>
  <dcterms:modified xsi:type="dcterms:W3CDTF">2026-03-02T07:57:11Z</dcterms:modified>
</cp:coreProperties>
</file>