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1" r:id="rId6"/>
    <p:sldId id="262" r:id="rId7"/>
    <p:sldId id="263" r:id="rId8"/>
    <p:sldId id="267" r:id="rId9"/>
    <p:sldId id="268" r:id="rId10"/>
    <p:sldId id="269" r:id="rId11"/>
    <p:sldId id="270" r:id="rId12"/>
    <p:sldId id="276" r:id="rId13"/>
    <p:sldId id="277" r:id="rId14"/>
    <p:sldId id="278" r:id="rId15"/>
    <p:sldId id="281" r:id="rId16"/>
    <p:sldId id="271" r:id="rId17"/>
    <p:sldId id="280" r:id="rId18"/>
    <p:sldId id="272" r:id="rId19"/>
    <p:sldId id="273" r:id="rId20"/>
    <p:sldId id="274" r:id="rId21"/>
    <p:sldId id="275" r:id="rId22"/>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32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32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32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32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autoAdjust="0"/>
  </p:normalViewPr>
  <p:slideViewPr>
    <p:cSldViewPr>
      <p:cViewPr varScale="1">
        <p:scale>
          <a:sx n="51" d="100"/>
          <a:sy n="51" d="100"/>
        </p:scale>
        <p:origin x="135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0D6FB49-EE75-309A-1569-BBC1CD62EE71}"/>
              </a:ext>
            </a:extLst>
          </p:cNvPr>
          <p:cNvGrpSpPr>
            <a:grpSpLocks/>
          </p:cNvGrpSpPr>
          <p:nvPr/>
        </p:nvGrpSpPr>
        <p:grpSpPr bwMode="auto">
          <a:xfrm>
            <a:off x="0" y="0"/>
            <a:ext cx="8478838" cy="6173788"/>
            <a:chOff x="0" y="0"/>
            <a:chExt cx="5341" cy="3889"/>
          </a:xfrm>
        </p:grpSpPr>
        <p:sp>
          <p:nvSpPr>
            <p:cNvPr id="3" name="Freeform 3">
              <a:extLst>
                <a:ext uri="{FF2B5EF4-FFF2-40B4-BE49-F238E27FC236}">
                  <a16:creationId xmlns:a16="http://schemas.microsoft.com/office/drawing/2014/main" id="{3F88326E-FBD0-B7DB-5D6B-0F37EFC1B83C}"/>
                </a:ext>
              </a:extLst>
            </p:cNvPr>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 name="Freeform 4">
              <a:extLst>
                <a:ext uri="{FF2B5EF4-FFF2-40B4-BE49-F238E27FC236}">
                  <a16:creationId xmlns:a16="http://schemas.microsoft.com/office/drawing/2014/main" id="{78848A56-0737-A005-2EB7-A29E703369DD}"/>
                </a:ext>
              </a:extLst>
            </p:cNvPr>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 name="Freeform 5">
              <a:extLst>
                <a:ext uri="{FF2B5EF4-FFF2-40B4-BE49-F238E27FC236}">
                  <a16:creationId xmlns:a16="http://schemas.microsoft.com/office/drawing/2014/main" id="{19AFB72C-748E-5C54-3DB9-5256332AAB08}"/>
                </a:ext>
              </a:extLst>
            </p:cNvPr>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 name="Freeform 6">
              <a:extLst>
                <a:ext uri="{FF2B5EF4-FFF2-40B4-BE49-F238E27FC236}">
                  <a16:creationId xmlns:a16="http://schemas.microsoft.com/office/drawing/2014/main" id="{086529D5-2DE0-4E35-4639-38E0A010816D}"/>
                </a:ext>
              </a:extLst>
            </p:cNvPr>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079" name="Rectangle 7"/>
          <p:cNvSpPr>
            <a:spLocks noGrp="1" noChangeArrowheads="1"/>
          </p:cNvSpPr>
          <p:nvPr>
            <p:ph type="ctrTitle" sz="quarter"/>
          </p:nvPr>
        </p:nvSpPr>
        <p:spPr>
          <a:xfrm>
            <a:off x="685800" y="1143000"/>
            <a:ext cx="7772400" cy="1143000"/>
          </a:xfrm>
        </p:spPr>
        <p:txBody>
          <a:bodyPr/>
          <a:lstStyle>
            <a:lvl1pPr>
              <a:defRPr/>
            </a:lvl1pPr>
          </a:lstStyle>
          <a:p>
            <a:pPr lvl="0"/>
            <a:r>
              <a:rPr lang="ar-SA" altLang="tr-TR" noProof="0"/>
              <a:t>انقر لتحرير نمط العنوان الرئيسي</a:t>
            </a:r>
          </a:p>
        </p:txBody>
      </p:sp>
      <p:sp>
        <p:nvSpPr>
          <p:cNvPr id="3080" name="Rectangle 8"/>
          <p:cNvSpPr>
            <a:spLocks noGrp="1" noChangeArrowheads="1"/>
          </p:cNvSpPr>
          <p:nvPr>
            <p:ph type="subTitle" sz="quarter" idx="1"/>
          </p:nvPr>
        </p:nvSpPr>
        <p:spPr>
          <a:xfrm>
            <a:off x="1371600" y="2819400"/>
            <a:ext cx="6400800" cy="1752600"/>
          </a:xfrm>
        </p:spPr>
        <p:txBody>
          <a:bodyPr lIns="92075" tIns="46038" rIns="92075" bIns="46038"/>
          <a:lstStyle>
            <a:lvl1pPr marL="0" indent="0" algn="ctr">
              <a:buFont typeface="Wingdings" panose="05000000000000000000" pitchFamily="2" charset="2"/>
              <a:buNone/>
              <a:defRPr/>
            </a:lvl1pPr>
          </a:lstStyle>
          <a:p>
            <a:pPr lvl="0"/>
            <a:r>
              <a:rPr lang="ar-SA" altLang="tr-TR" noProof="0"/>
              <a:t>انقر لتحرير نمط العنوان الثانوي الرئيسي</a:t>
            </a:r>
          </a:p>
        </p:txBody>
      </p:sp>
      <p:sp>
        <p:nvSpPr>
          <p:cNvPr id="7" name="Rectangle 9">
            <a:extLst>
              <a:ext uri="{FF2B5EF4-FFF2-40B4-BE49-F238E27FC236}">
                <a16:creationId xmlns:a16="http://schemas.microsoft.com/office/drawing/2014/main" id="{68198027-1D11-6BD7-2CB3-B250EB967E01}"/>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ltLang="tr-TR"/>
          </a:p>
        </p:txBody>
      </p:sp>
      <p:sp>
        <p:nvSpPr>
          <p:cNvPr id="8" name="Rectangle 10">
            <a:extLst>
              <a:ext uri="{FF2B5EF4-FFF2-40B4-BE49-F238E27FC236}">
                <a16:creationId xmlns:a16="http://schemas.microsoft.com/office/drawing/2014/main" id="{CD74630E-8D89-2BB1-8C87-FC91442FEC6A}"/>
              </a:ext>
            </a:extLst>
          </p:cNvPr>
          <p:cNvSpPr>
            <a:spLocks noGrp="1" noChangeArrowheads="1"/>
          </p:cNvSpPr>
          <p:nvPr>
            <p:ph type="ftr" sz="quarter" idx="11"/>
          </p:nvPr>
        </p:nvSpPr>
        <p:spPr/>
        <p:txBody>
          <a:bodyPr/>
          <a:lstStyle>
            <a:lvl1pPr>
              <a:defRPr>
                <a:solidFill>
                  <a:srgbClr val="FFFFFF"/>
                </a:solidFill>
              </a:defRPr>
            </a:lvl1pPr>
          </a:lstStyle>
          <a:p>
            <a:pPr>
              <a:defRPr/>
            </a:pPr>
            <a:endParaRPr lang="tr-TR" altLang="tr-TR"/>
          </a:p>
        </p:txBody>
      </p:sp>
      <p:sp>
        <p:nvSpPr>
          <p:cNvPr id="9" name="Rectangle 11">
            <a:extLst>
              <a:ext uri="{FF2B5EF4-FFF2-40B4-BE49-F238E27FC236}">
                <a16:creationId xmlns:a16="http://schemas.microsoft.com/office/drawing/2014/main" id="{24695B68-50EF-AD30-7EC8-A38D7733E769}"/>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3396A07C-D00B-4CAD-8863-68259A1DA0F1}" type="slidenum">
              <a:rPr lang="ar-SA" altLang="tr-TR"/>
              <a:pPr>
                <a:defRPr/>
              </a:pPr>
              <a:t>‹#›</a:t>
            </a:fld>
            <a:endParaRPr lang="en-US" altLang="tr-TR"/>
          </a:p>
        </p:txBody>
      </p:sp>
    </p:spTree>
    <p:extLst>
      <p:ext uri="{BB962C8B-B14F-4D97-AF65-F5344CB8AC3E}">
        <p14:creationId xmlns:p14="http://schemas.microsoft.com/office/powerpoint/2010/main" val="131242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a:extLst>
              <a:ext uri="{FF2B5EF4-FFF2-40B4-BE49-F238E27FC236}">
                <a16:creationId xmlns:a16="http://schemas.microsoft.com/office/drawing/2014/main" id="{46B6B2E1-E983-020A-9228-551A26AED080}"/>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10">
            <a:extLst>
              <a:ext uri="{FF2B5EF4-FFF2-40B4-BE49-F238E27FC236}">
                <a16:creationId xmlns:a16="http://schemas.microsoft.com/office/drawing/2014/main" id="{2AFFC644-F310-3C8F-4231-09FDF41355B8}"/>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1">
            <a:extLst>
              <a:ext uri="{FF2B5EF4-FFF2-40B4-BE49-F238E27FC236}">
                <a16:creationId xmlns:a16="http://schemas.microsoft.com/office/drawing/2014/main" id="{A3AF6D75-DA1C-9C0B-994C-9485B95028DB}"/>
              </a:ext>
            </a:extLst>
          </p:cNvPr>
          <p:cNvSpPr>
            <a:spLocks noGrp="1" noChangeArrowheads="1"/>
          </p:cNvSpPr>
          <p:nvPr>
            <p:ph type="sldNum" sz="quarter" idx="12"/>
          </p:nvPr>
        </p:nvSpPr>
        <p:spPr>
          <a:ln/>
        </p:spPr>
        <p:txBody>
          <a:bodyPr/>
          <a:lstStyle>
            <a:lvl1pPr>
              <a:defRPr/>
            </a:lvl1pPr>
          </a:lstStyle>
          <a:p>
            <a:pPr>
              <a:defRPr/>
            </a:pPr>
            <a:fld id="{DD5E93FD-AD45-45DF-A02D-CFCB800C5D64}" type="slidenum">
              <a:rPr lang="ar-SA" altLang="tr-TR"/>
              <a:pPr>
                <a:defRPr/>
              </a:pPr>
              <a:t>‹#›</a:t>
            </a:fld>
            <a:endParaRPr lang="en-US" altLang="tr-TR"/>
          </a:p>
        </p:txBody>
      </p:sp>
    </p:spTree>
    <p:extLst>
      <p:ext uri="{BB962C8B-B14F-4D97-AF65-F5344CB8AC3E}">
        <p14:creationId xmlns:p14="http://schemas.microsoft.com/office/powerpoint/2010/main" val="262623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228600"/>
            <a:ext cx="1943100" cy="5867400"/>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685800" y="228600"/>
            <a:ext cx="5676900" cy="5867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a:extLst>
              <a:ext uri="{FF2B5EF4-FFF2-40B4-BE49-F238E27FC236}">
                <a16:creationId xmlns:a16="http://schemas.microsoft.com/office/drawing/2014/main" id="{D773BAF8-F13B-856C-FD6B-D3D5DDDEB55E}"/>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10">
            <a:extLst>
              <a:ext uri="{FF2B5EF4-FFF2-40B4-BE49-F238E27FC236}">
                <a16:creationId xmlns:a16="http://schemas.microsoft.com/office/drawing/2014/main" id="{D393E3BB-38A2-2A59-9A2E-EBF60D1EB345}"/>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1">
            <a:extLst>
              <a:ext uri="{FF2B5EF4-FFF2-40B4-BE49-F238E27FC236}">
                <a16:creationId xmlns:a16="http://schemas.microsoft.com/office/drawing/2014/main" id="{B7B69F9B-F6E2-7003-6F01-4F465B8FE261}"/>
              </a:ext>
            </a:extLst>
          </p:cNvPr>
          <p:cNvSpPr>
            <a:spLocks noGrp="1" noChangeArrowheads="1"/>
          </p:cNvSpPr>
          <p:nvPr>
            <p:ph type="sldNum" sz="quarter" idx="12"/>
          </p:nvPr>
        </p:nvSpPr>
        <p:spPr>
          <a:ln/>
        </p:spPr>
        <p:txBody>
          <a:bodyPr/>
          <a:lstStyle>
            <a:lvl1pPr>
              <a:defRPr/>
            </a:lvl1pPr>
          </a:lstStyle>
          <a:p>
            <a:pPr>
              <a:defRPr/>
            </a:pPr>
            <a:fld id="{CDAACEB1-18AB-4847-A3A5-261D5A975B18}" type="slidenum">
              <a:rPr lang="ar-SA" altLang="tr-TR"/>
              <a:pPr>
                <a:defRPr/>
              </a:pPr>
              <a:t>‹#›</a:t>
            </a:fld>
            <a:endParaRPr lang="en-US" altLang="tr-TR"/>
          </a:p>
        </p:txBody>
      </p:sp>
    </p:spTree>
    <p:extLst>
      <p:ext uri="{BB962C8B-B14F-4D97-AF65-F5344CB8AC3E}">
        <p14:creationId xmlns:p14="http://schemas.microsoft.com/office/powerpoint/2010/main" val="357708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a:extLst>
              <a:ext uri="{FF2B5EF4-FFF2-40B4-BE49-F238E27FC236}">
                <a16:creationId xmlns:a16="http://schemas.microsoft.com/office/drawing/2014/main" id="{39DEF468-0408-B27C-8A17-52FE42119538}"/>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10">
            <a:extLst>
              <a:ext uri="{FF2B5EF4-FFF2-40B4-BE49-F238E27FC236}">
                <a16:creationId xmlns:a16="http://schemas.microsoft.com/office/drawing/2014/main" id="{54223E4F-2EB6-25BE-2A39-9A4692DEF7AD}"/>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1">
            <a:extLst>
              <a:ext uri="{FF2B5EF4-FFF2-40B4-BE49-F238E27FC236}">
                <a16:creationId xmlns:a16="http://schemas.microsoft.com/office/drawing/2014/main" id="{30B5F85F-41A8-53F3-EFED-FF3C8B3C70F7}"/>
              </a:ext>
            </a:extLst>
          </p:cNvPr>
          <p:cNvSpPr>
            <a:spLocks noGrp="1" noChangeArrowheads="1"/>
          </p:cNvSpPr>
          <p:nvPr>
            <p:ph type="sldNum" sz="quarter" idx="12"/>
          </p:nvPr>
        </p:nvSpPr>
        <p:spPr>
          <a:ln/>
        </p:spPr>
        <p:txBody>
          <a:bodyPr/>
          <a:lstStyle>
            <a:lvl1pPr>
              <a:defRPr/>
            </a:lvl1pPr>
          </a:lstStyle>
          <a:p>
            <a:pPr>
              <a:defRPr/>
            </a:pPr>
            <a:fld id="{8267610C-1E6A-4B83-9FF4-CC8BF8EABA8E}" type="slidenum">
              <a:rPr lang="ar-SA" altLang="tr-TR"/>
              <a:pPr>
                <a:defRPr/>
              </a:pPr>
              <a:t>‹#›</a:t>
            </a:fld>
            <a:endParaRPr lang="en-US" altLang="tr-TR"/>
          </a:p>
        </p:txBody>
      </p:sp>
    </p:spTree>
    <p:extLst>
      <p:ext uri="{BB962C8B-B14F-4D97-AF65-F5344CB8AC3E}">
        <p14:creationId xmlns:p14="http://schemas.microsoft.com/office/powerpoint/2010/main" val="21095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Rectangle 9">
            <a:extLst>
              <a:ext uri="{FF2B5EF4-FFF2-40B4-BE49-F238E27FC236}">
                <a16:creationId xmlns:a16="http://schemas.microsoft.com/office/drawing/2014/main" id="{EB8ABEF9-7219-3930-8C83-7F86EC3C43A7}"/>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10">
            <a:extLst>
              <a:ext uri="{FF2B5EF4-FFF2-40B4-BE49-F238E27FC236}">
                <a16:creationId xmlns:a16="http://schemas.microsoft.com/office/drawing/2014/main" id="{463215EF-6E9D-BD68-7221-F88AD0407471}"/>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1">
            <a:extLst>
              <a:ext uri="{FF2B5EF4-FFF2-40B4-BE49-F238E27FC236}">
                <a16:creationId xmlns:a16="http://schemas.microsoft.com/office/drawing/2014/main" id="{7B4BD88F-8D98-37C0-A93C-158A730032DD}"/>
              </a:ext>
            </a:extLst>
          </p:cNvPr>
          <p:cNvSpPr>
            <a:spLocks noGrp="1" noChangeArrowheads="1"/>
          </p:cNvSpPr>
          <p:nvPr>
            <p:ph type="sldNum" sz="quarter" idx="12"/>
          </p:nvPr>
        </p:nvSpPr>
        <p:spPr>
          <a:ln/>
        </p:spPr>
        <p:txBody>
          <a:bodyPr/>
          <a:lstStyle>
            <a:lvl1pPr>
              <a:defRPr/>
            </a:lvl1pPr>
          </a:lstStyle>
          <a:p>
            <a:pPr>
              <a:defRPr/>
            </a:pPr>
            <a:fld id="{E60ED582-48F1-4C9A-98F6-D9F8E0E79EBA}" type="slidenum">
              <a:rPr lang="ar-SA" altLang="tr-TR"/>
              <a:pPr>
                <a:defRPr/>
              </a:pPr>
              <a:t>‹#›</a:t>
            </a:fld>
            <a:endParaRPr lang="en-US" altLang="tr-TR"/>
          </a:p>
        </p:txBody>
      </p:sp>
    </p:spTree>
    <p:extLst>
      <p:ext uri="{BB962C8B-B14F-4D97-AF65-F5344CB8AC3E}">
        <p14:creationId xmlns:p14="http://schemas.microsoft.com/office/powerpoint/2010/main" val="376636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685800" y="1641475"/>
            <a:ext cx="3810000" cy="44545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41475"/>
            <a:ext cx="3810000" cy="44545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9">
            <a:extLst>
              <a:ext uri="{FF2B5EF4-FFF2-40B4-BE49-F238E27FC236}">
                <a16:creationId xmlns:a16="http://schemas.microsoft.com/office/drawing/2014/main" id="{5DFE79AB-1EE7-E15F-74D4-E31516D279E0}"/>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6" name="Rectangle 10">
            <a:extLst>
              <a:ext uri="{FF2B5EF4-FFF2-40B4-BE49-F238E27FC236}">
                <a16:creationId xmlns:a16="http://schemas.microsoft.com/office/drawing/2014/main" id="{BD59362A-4363-23C6-5413-8423C015D072}"/>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1">
            <a:extLst>
              <a:ext uri="{FF2B5EF4-FFF2-40B4-BE49-F238E27FC236}">
                <a16:creationId xmlns:a16="http://schemas.microsoft.com/office/drawing/2014/main" id="{EC4E7B59-AA09-B579-DDD9-246EF075B337}"/>
              </a:ext>
            </a:extLst>
          </p:cNvPr>
          <p:cNvSpPr>
            <a:spLocks noGrp="1" noChangeArrowheads="1"/>
          </p:cNvSpPr>
          <p:nvPr>
            <p:ph type="sldNum" sz="quarter" idx="12"/>
          </p:nvPr>
        </p:nvSpPr>
        <p:spPr>
          <a:ln/>
        </p:spPr>
        <p:txBody>
          <a:bodyPr/>
          <a:lstStyle>
            <a:lvl1pPr>
              <a:defRPr/>
            </a:lvl1pPr>
          </a:lstStyle>
          <a:p>
            <a:pPr>
              <a:defRPr/>
            </a:pPr>
            <a:fld id="{13A11EEE-AE2F-463C-BE9D-86467851D01E}" type="slidenum">
              <a:rPr lang="ar-SA" altLang="tr-TR"/>
              <a:pPr>
                <a:defRPr/>
              </a:pPr>
              <a:t>‹#›</a:t>
            </a:fld>
            <a:endParaRPr lang="en-US" altLang="tr-TR"/>
          </a:p>
        </p:txBody>
      </p:sp>
    </p:spTree>
    <p:extLst>
      <p:ext uri="{BB962C8B-B14F-4D97-AF65-F5344CB8AC3E}">
        <p14:creationId xmlns:p14="http://schemas.microsoft.com/office/powerpoint/2010/main" val="271067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9">
            <a:extLst>
              <a:ext uri="{FF2B5EF4-FFF2-40B4-BE49-F238E27FC236}">
                <a16:creationId xmlns:a16="http://schemas.microsoft.com/office/drawing/2014/main" id="{A8FE7A49-B1F0-F9E2-B7E2-DDA59DF44494}"/>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8" name="Rectangle 10">
            <a:extLst>
              <a:ext uri="{FF2B5EF4-FFF2-40B4-BE49-F238E27FC236}">
                <a16:creationId xmlns:a16="http://schemas.microsoft.com/office/drawing/2014/main" id="{BE988ADC-4285-9933-018B-8A2D07645838}"/>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11">
            <a:extLst>
              <a:ext uri="{FF2B5EF4-FFF2-40B4-BE49-F238E27FC236}">
                <a16:creationId xmlns:a16="http://schemas.microsoft.com/office/drawing/2014/main" id="{91DF5C1D-08D4-703B-42EE-BA9B6853E7CD}"/>
              </a:ext>
            </a:extLst>
          </p:cNvPr>
          <p:cNvSpPr>
            <a:spLocks noGrp="1" noChangeArrowheads="1"/>
          </p:cNvSpPr>
          <p:nvPr>
            <p:ph type="sldNum" sz="quarter" idx="12"/>
          </p:nvPr>
        </p:nvSpPr>
        <p:spPr>
          <a:ln/>
        </p:spPr>
        <p:txBody>
          <a:bodyPr/>
          <a:lstStyle>
            <a:lvl1pPr>
              <a:defRPr/>
            </a:lvl1pPr>
          </a:lstStyle>
          <a:p>
            <a:pPr>
              <a:defRPr/>
            </a:pPr>
            <a:fld id="{F01025C6-139A-46F7-8C33-E33877CE8D3C}" type="slidenum">
              <a:rPr lang="ar-SA" altLang="tr-TR"/>
              <a:pPr>
                <a:defRPr/>
              </a:pPr>
              <a:t>‹#›</a:t>
            </a:fld>
            <a:endParaRPr lang="en-US" altLang="tr-TR"/>
          </a:p>
        </p:txBody>
      </p:sp>
    </p:spTree>
    <p:extLst>
      <p:ext uri="{BB962C8B-B14F-4D97-AF65-F5344CB8AC3E}">
        <p14:creationId xmlns:p14="http://schemas.microsoft.com/office/powerpoint/2010/main" val="11493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Rectangle 9">
            <a:extLst>
              <a:ext uri="{FF2B5EF4-FFF2-40B4-BE49-F238E27FC236}">
                <a16:creationId xmlns:a16="http://schemas.microsoft.com/office/drawing/2014/main" id="{B3294E30-022E-E521-41E2-E9446781B561}"/>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4" name="Rectangle 10">
            <a:extLst>
              <a:ext uri="{FF2B5EF4-FFF2-40B4-BE49-F238E27FC236}">
                <a16:creationId xmlns:a16="http://schemas.microsoft.com/office/drawing/2014/main" id="{27CD9C80-7717-9A76-A417-F9DC70222C26}"/>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11">
            <a:extLst>
              <a:ext uri="{FF2B5EF4-FFF2-40B4-BE49-F238E27FC236}">
                <a16:creationId xmlns:a16="http://schemas.microsoft.com/office/drawing/2014/main" id="{CF88D5CF-235A-6306-9D5B-227971FFB71F}"/>
              </a:ext>
            </a:extLst>
          </p:cNvPr>
          <p:cNvSpPr>
            <a:spLocks noGrp="1" noChangeArrowheads="1"/>
          </p:cNvSpPr>
          <p:nvPr>
            <p:ph type="sldNum" sz="quarter" idx="12"/>
          </p:nvPr>
        </p:nvSpPr>
        <p:spPr>
          <a:ln/>
        </p:spPr>
        <p:txBody>
          <a:bodyPr/>
          <a:lstStyle>
            <a:lvl1pPr>
              <a:defRPr/>
            </a:lvl1pPr>
          </a:lstStyle>
          <a:p>
            <a:pPr>
              <a:defRPr/>
            </a:pPr>
            <a:fld id="{DFD831F1-4CEE-4E40-B118-3906C3C55A26}" type="slidenum">
              <a:rPr lang="ar-SA" altLang="tr-TR"/>
              <a:pPr>
                <a:defRPr/>
              </a:pPr>
              <a:t>‹#›</a:t>
            </a:fld>
            <a:endParaRPr lang="en-US" altLang="tr-TR"/>
          </a:p>
        </p:txBody>
      </p:sp>
    </p:spTree>
    <p:extLst>
      <p:ext uri="{BB962C8B-B14F-4D97-AF65-F5344CB8AC3E}">
        <p14:creationId xmlns:p14="http://schemas.microsoft.com/office/powerpoint/2010/main" val="206988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D1FBA108-AA83-502F-599D-88747BFB3E5F}"/>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3" name="Rectangle 10">
            <a:extLst>
              <a:ext uri="{FF2B5EF4-FFF2-40B4-BE49-F238E27FC236}">
                <a16:creationId xmlns:a16="http://schemas.microsoft.com/office/drawing/2014/main" id="{6535154D-42FC-5A07-52A3-61FAC5641A1C}"/>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11">
            <a:extLst>
              <a:ext uri="{FF2B5EF4-FFF2-40B4-BE49-F238E27FC236}">
                <a16:creationId xmlns:a16="http://schemas.microsoft.com/office/drawing/2014/main" id="{6828AE6C-8E50-7868-15EA-7BA4855ECC05}"/>
              </a:ext>
            </a:extLst>
          </p:cNvPr>
          <p:cNvSpPr>
            <a:spLocks noGrp="1" noChangeArrowheads="1"/>
          </p:cNvSpPr>
          <p:nvPr>
            <p:ph type="sldNum" sz="quarter" idx="12"/>
          </p:nvPr>
        </p:nvSpPr>
        <p:spPr>
          <a:ln/>
        </p:spPr>
        <p:txBody>
          <a:bodyPr/>
          <a:lstStyle>
            <a:lvl1pPr>
              <a:defRPr/>
            </a:lvl1pPr>
          </a:lstStyle>
          <a:p>
            <a:pPr>
              <a:defRPr/>
            </a:pPr>
            <a:fld id="{4B2D78E8-8DA1-46D6-87F1-D38E9FF2843C}" type="slidenum">
              <a:rPr lang="ar-SA" altLang="tr-TR"/>
              <a:pPr>
                <a:defRPr/>
              </a:pPr>
              <a:t>‹#›</a:t>
            </a:fld>
            <a:endParaRPr lang="en-US" altLang="tr-TR"/>
          </a:p>
        </p:txBody>
      </p:sp>
    </p:spTree>
    <p:extLst>
      <p:ext uri="{BB962C8B-B14F-4D97-AF65-F5344CB8AC3E}">
        <p14:creationId xmlns:p14="http://schemas.microsoft.com/office/powerpoint/2010/main" val="103848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9">
            <a:extLst>
              <a:ext uri="{FF2B5EF4-FFF2-40B4-BE49-F238E27FC236}">
                <a16:creationId xmlns:a16="http://schemas.microsoft.com/office/drawing/2014/main" id="{2BED54EF-45D2-4485-F524-EDF86D071495}"/>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6" name="Rectangle 10">
            <a:extLst>
              <a:ext uri="{FF2B5EF4-FFF2-40B4-BE49-F238E27FC236}">
                <a16:creationId xmlns:a16="http://schemas.microsoft.com/office/drawing/2014/main" id="{007F961F-A355-67A9-066D-07F506C789F0}"/>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1">
            <a:extLst>
              <a:ext uri="{FF2B5EF4-FFF2-40B4-BE49-F238E27FC236}">
                <a16:creationId xmlns:a16="http://schemas.microsoft.com/office/drawing/2014/main" id="{B8EB4B77-88A1-AF4D-FADA-563CD19B86AE}"/>
              </a:ext>
            </a:extLst>
          </p:cNvPr>
          <p:cNvSpPr>
            <a:spLocks noGrp="1" noChangeArrowheads="1"/>
          </p:cNvSpPr>
          <p:nvPr>
            <p:ph type="sldNum" sz="quarter" idx="12"/>
          </p:nvPr>
        </p:nvSpPr>
        <p:spPr>
          <a:ln/>
        </p:spPr>
        <p:txBody>
          <a:bodyPr/>
          <a:lstStyle>
            <a:lvl1pPr>
              <a:defRPr/>
            </a:lvl1pPr>
          </a:lstStyle>
          <a:p>
            <a:pPr>
              <a:defRPr/>
            </a:pPr>
            <a:fld id="{C24314B4-DD57-42A6-B5C8-BE86786A3CBB}" type="slidenum">
              <a:rPr lang="ar-SA" altLang="tr-TR"/>
              <a:pPr>
                <a:defRPr/>
              </a:pPr>
              <a:t>‹#›</a:t>
            </a:fld>
            <a:endParaRPr lang="en-US" altLang="tr-TR"/>
          </a:p>
        </p:txBody>
      </p:sp>
    </p:spTree>
    <p:extLst>
      <p:ext uri="{BB962C8B-B14F-4D97-AF65-F5344CB8AC3E}">
        <p14:creationId xmlns:p14="http://schemas.microsoft.com/office/powerpoint/2010/main" val="280289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9">
            <a:extLst>
              <a:ext uri="{FF2B5EF4-FFF2-40B4-BE49-F238E27FC236}">
                <a16:creationId xmlns:a16="http://schemas.microsoft.com/office/drawing/2014/main" id="{C7FF7832-4A80-ABAF-858B-9EC49F99D544}"/>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6" name="Rectangle 10">
            <a:extLst>
              <a:ext uri="{FF2B5EF4-FFF2-40B4-BE49-F238E27FC236}">
                <a16:creationId xmlns:a16="http://schemas.microsoft.com/office/drawing/2014/main" id="{53E41854-AAE2-8470-0490-FEE843A868D8}"/>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1">
            <a:extLst>
              <a:ext uri="{FF2B5EF4-FFF2-40B4-BE49-F238E27FC236}">
                <a16:creationId xmlns:a16="http://schemas.microsoft.com/office/drawing/2014/main" id="{ADECB228-51B3-F963-0EAA-B74CCB1ABD1F}"/>
              </a:ext>
            </a:extLst>
          </p:cNvPr>
          <p:cNvSpPr>
            <a:spLocks noGrp="1" noChangeArrowheads="1"/>
          </p:cNvSpPr>
          <p:nvPr>
            <p:ph type="sldNum" sz="quarter" idx="12"/>
          </p:nvPr>
        </p:nvSpPr>
        <p:spPr>
          <a:ln/>
        </p:spPr>
        <p:txBody>
          <a:bodyPr/>
          <a:lstStyle>
            <a:lvl1pPr>
              <a:defRPr/>
            </a:lvl1pPr>
          </a:lstStyle>
          <a:p>
            <a:pPr>
              <a:defRPr/>
            </a:pPr>
            <a:fld id="{762C8564-D677-4A88-BD17-59537FFF43A0}" type="slidenum">
              <a:rPr lang="ar-SA" altLang="tr-TR"/>
              <a:pPr>
                <a:defRPr/>
              </a:pPr>
              <a:t>‹#›</a:t>
            </a:fld>
            <a:endParaRPr lang="en-US" altLang="tr-TR"/>
          </a:p>
        </p:txBody>
      </p:sp>
    </p:spTree>
    <p:extLst>
      <p:ext uri="{BB962C8B-B14F-4D97-AF65-F5344CB8AC3E}">
        <p14:creationId xmlns:p14="http://schemas.microsoft.com/office/powerpoint/2010/main" val="27141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A606657-055B-E8E5-8FD1-03C1D163ACF2}"/>
              </a:ext>
            </a:extLst>
          </p:cNvPr>
          <p:cNvGrpSpPr>
            <a:grpSpLocks/>
          </p:cNvGrpSpPr>
          <p:nvPr/>
        </p:nvGrpSpPr>
        <p:grpSpPr bwMode="auto">
          <a:xfrm>
            <a:off x="0" y="0"/>
            <a:ext cx="8478838" cy="6173788"/>
            <a:chOff x="0" y="0"/>
            <a:chExt cx="5341" cy="3889"/>
          </a:xfrm>
        </p:grpSpPr>
        <p:sp>
          <p:nvSpPr>
            <p:cNvPr id="1032" name="Freeform 3">
              <a:extLst>
                <a:ext uri="{FF2B5EF4-FFF2-40B4-BE49-F238E27FC236}">
                  <a16:creationId xmlns:a16="http://schemas.microsoft.com/office/drawing/2014/main" id="{6A4E9535-19CA-92DD-79D4-CE37B9BDD4C0}"/>
                </a:ext>
              </a:extLst>
            </p:cNvPr>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3" name="Freeform 4">
              <a:extLst>
                <a:ext uri="{FF2B5EF4-FFF2-40B4-BE49-F238E27FC236}">
                  <a16:creationId xmlns:a16="http://schemas.microsoft.com/office/drawing/2014/main" id="{BB174427-1796-7825-575B-B591DB998510}"/>
                </a:ext>
              </a:extLst>
            </p:cNvPr>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 name="Freeform 5">
              <a:extLst>
                <a:ext uri="{FF2B5EF4-FFF2-40B4-BE49-F238E27FC236}">
                  <a16:creationId xmlns:a16="http://schemas.microsoft.com/office/drawing/2014/main" id="{A4B80FEA-9E8F-63B1-C4DF-01B2AAA0F6AC}"/>
                </a:ext>
              </a:extLst>
            </p:cNvPr>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5" name="Freeform 6">
              <a:extLst>
                <a:ext uri="{FF2B5EF4-FFF2-40B4-BE49-F238E27FC236}">
                  <a16:creationId xmlns:a16="http://schemas.microsoft.com/office/drawing/2014/main" id="{32A18881-1E7F-520A-F6D6-455DEBC660E8}"/>
                </a:ext>
              </a:extLst>
            </p:cNvPr>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055" name="Rectangle 7">
            <a:extLst>
              <a:ext uri="{FF2B5EF4-FFF2-40B4-BE49-F238E27FC236}">
                <a16:creationId xmlns:a16="http://schemas.microsoft.com/office/drawing/2014/main" id="{C86FD514-D08A-74E8-C7FF-F80E8D64404B}"/>
              </a:ext>
            </a:extLst>
          </p:cNvPr>
          <p:cNvSpPr>
            <a:spLocks noGrp="1" noChangeArrowheads="1"/>
          </p:cNvSpPr>
          <p:nvPr>
            <p:ph type="title"/>
          </p:nvPr>
        </p:nvSpPr>
        <p:spPr bwMode="auto">
          <a:xfrm>
            <a:off x="685800" y="228600"/>
            <a:ext cx="7772400" cy="1219200"/>
          </a:xfrm>
          <a:prstGeom prst="rect">
            <a:avLst/>
          </a:prstGeom>
          <a:noFill/>
          <a:ln>
            <a:noFill/>
          </a:ln>
          <a:effectLst/>
        </p:spPr>
        <p:txBody>
          <a:bodyPr vert="horz" wrap="square" lIns="92075" tIns="46038" rIns="92075" bIns="46038" numCol="1" anchor="ctr" anchorCtr="0" compatLnSpc="1">
            <a:prstTxWarp prst="textNoShape">
              <a:avLst/>
            </a:prstTxWarp>
          </a:bodyPr>
          <a:lstStyle/>
          <a:p>
            <a:pPr lvl="0"/>
            <a:r>
              <a:rPr lang="ar-SA" altLang="tr-TR"/>
              <a:t>انقر لتحرير نمط العنوان الرئيسي</a:t>
            </a:r>
          </a:p>
        </p:txBody>
      </p:sp>
      <p:sp>
        <p:nvSpPr>
          <p:cNvPr id="2057" name="Rectangle 9">
            <a:extLst>
              <a:ext uri="{FF2B5EF4-FFF2-40B4-BE49-F238E27FC236}">
                <a16:creationId xmlns:a16="http://schemas.microsoft.com/office/drawing/2014/main" id="{33D145FB-3647-CD4B-DEAD-F4ED0B7E41DE}"/>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rtl="0" eaLnBrk="1" hangingPunct="1">
              <a:spcBef>
                <a:spcPct val="50000"/>
              </a:spcBef>
              <a:defRPr sz="1400">
                <a:cs typeface="+mn-cs"/>
              </a:defRPr>
            </a:lvl1pPr>
          </a:lstStyle>
          <a:p>
            <a:pPr>
              <a:defRPr/>
            </a:pPr>
            <a:endParaRPr lang="en-US" altLang="tr-TR"/>
          </a:p>
        </p:txBody>
      </p:sp>
      <p:sp>
        <p:nvSpPr>
          <p:cNvPr id="2058" name="Rectangle 10">
            <a:extLst>
              <a:ext uri="{FF2B5EF4-FFF2-40B4-BE49-F238E27FC236}">
                <a16:creationId xmlns:a16="http://schemas.microsoft.com/office/drawing/2014/main" id="{1B5FC62A-2610-C440-226C-533EE9E4874D}"/>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rtl="0" eaLnBrk="1" hangingPunct="1">
              <a:spcBef>
                <a:spcPct val="50000"/>
              </a:spcBef>
              <a:defRPr sz="1400">
                <a:cs typeface="+mn-cs"/>
              </a:defRPr>
            </a:lvl1pPr>
          </a:lstStyle>
          <a:p>
            <a:pPr>
              <a:defRPr/>
            </a:pPr>
            <a:endParaRPr lang="tr-TR" altLang="tr-TR"/>
          </a:p>
        </p:txBody>
      </p:sp>
      <p:sp>
        <p:nvSpPr>
          <p:cNvPr id="2059" name="Rectangle 11">
            <a:extLst>
              <a:ext uri="{FF2B5EF4-FFF2-40B4-BE49-F238E27FC236}">
                <a16:creationId xmlns:a16="http://schemas.microsoft.com/office/drawing/2014/main" id="{A40B414F-E497-DD36-B138-2ECFFEE7B064}"/>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rtl="0" eaLnBrk="1" hangingPunct="1">
              <a:spcBef>
                <a:spcPct val="50000"/>
              </a:spcBef>
              <a:defRPr sz="1400" smtClean="0">
                <a:cs typeface="+mn-cs"/>
              </a:defRPr>
            </a:lvl1pPr>
          </a:lstStyle>
          <a:p>
            <a:pPr>
              <a:defRPr/>
            </a:pPr>
            <a:fld id="{59676D44-6623-427B-8632-387EC60F7E2B}" type="slidenum">
              <a:rPr lang="ar-SA" altLang="tr-TR"/>
              <a:pPr>
                <a:defRPr/>
              </a:pPr>
              <a:t>‹#›</a:t>
            </a:fld>
            <a:endParaRPr lang="en-US" altLang="tr-TR"/>
          </a:p>
        </p:txBody>
      </p:sp>
      <p:sp>
        <p:nvSpPr>
          <p:cNvPr id="2060" name="Rectangle 12">
            <a:extLst>
              <a:ext uri="{FF2B5EF4-FFF2-40B4-BE49-F238E27FC236}">
                <a16:creationId xmlns:a16="http://schemas.microsoft.com/office/drawing/2014/main" id="{ED006A78-C4A0-901C-8BEF-BEE452AF8306}"/>
              </a:ext>
            </a:extLst>
          </p:cNvPr>
          <p:cNvSpPr>
            <a:spLocks noGrp="1" noChangeArrowheads="1"/>
          </p:cNvSpPr>
          <p:nvPr>
            <p:ph type="body" idx="1"/>
          </p:nvPr>
        </p:nvSpPr>
        <p:spPr bwMode="auto">
          <a:xfrm>
            <a:off x="685800" y="1641475"/>
            <a:ext cx="7772400" cy="44545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ar-SA" altLang="tr-TR"/>
              <a:t>انقر لتحرير أنماط النص الرئيسي</a:t>
            </a:r>
          </a:p>
          <a:p>
            <a:pPr lvl="1"/>
            <a:r>
              <a:rPr lang="ar-SA" altLang="tr-TR"/>
              <a:t>المستوى الثاني</a:t>
            </a:r>
          </a:p>
          <a:p>
            <a:pPr lvl="2"/>
            <a:r>
              <a:rPr lang="ar-SA" altLang="tr-TR"/>
              <a:t>المستوى الثالث</a:t>
            </a:r>
          </a:p>
          <a:p>
            <a:pPr lvl="3"/>
            <a:r>
              <a:rPr lang="ar-SA" altLang="tr-TR"/>
              <a:t>المستوى الرابع</a:t>
            </a:r>
          </a:p>
          <a:p>
            <a:pPr lvl="4"/>
            <a:r>
              <a:rPr lang="ar-SA" altLang="tr-TR"/>
              <a:t>المستوى الخامس</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9pPr>
    </p:titleStyle>
    <p:bodyStyle>
      <a:lvl1pPr marL="342900" indent="-342900" algn="r" rtl="1" eaLnBrk="0" fontAlgn="base" hangingPunct="0">
        <a:spcBef>
          <a:spcPct val="20000"/>
        </a:spcBef>
        <a:spcAft>
          <a:spcPct val="0"/>
        </a:spcAft>
        <a:buClr>
          <a:schemeClr val="tx2"/>
        </a:buClr>
        <a:buSzPct val="7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r" rtl="1"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r" rtl="1" eaLnBrk="0" fontAlgn="base" hangingPunct="0">
        <a:spcBef>
          <a:spcPct val="20000"/>
        </a:spcBef>
        <a:spcAft>
          <a:spcPct val="0"/>
        </a:spcAft>
        <a:buClr>
          <a:schemeClr val="tx2"/>
        </a:buClr>
        <a:buSzPct val="7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r" rtl="1"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567A42B-96FF-777B-BF12-7CADFB1AB7B5}"/>
              </a:ext>
            </a:extLst>
          </p:cNvPr>
          <p:cNvSpPr>
            <a:spLocks noGrp="1" noChangeArrowheads="1"/>
          </p:cNvSpPr>
          <p:nvPr>
            <p:ph type="title"/>
          </p:nvPr>
        </p:nvSpPr>
        <p:spPr>
          <a:xfrm>
            <a:off x="304800" y="457200"/>
            <a:ext cx="8610600" cy="1981200"/>
          </a:xfrm>
        </p:spPr>
        <p:txBody>
          <a:bodyPr/>
          <a:lstStyle/>
          <a:p>
            <a:pPr eaLnBrk="1" hangingPunct="1">
              <a:defRPr/>
            </a:pPr>
            <a:r>
              <a:rPr lang="ar-SA" altLang="tr-TR" sz="4800"/>
              <a:t>الجلسة العملية الأولى</a:t>
            </a:r>
            <a:br>
              <a:rPr lang="ar-SA" altLang="tr-TR"/>
            </a:br>
            <a:r>
              <a:rPr lang="ar-SA" altLang="tr-TR" sz="3600"/>
              <a:t>أخذ العينات وتجهيزها</a:t>
            </a:r>
            <a:br>
              <a:rPr lang="ar-SA" altLang="tr-TR"/>
            </a:br>
            <a:r>
              <a:rPr lang="en-US" altLang="tr-TR" sz="3600"/>
              <a:t>Sampling of Grains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8678DFB-D9E6-B922-4DEC-B34B0A048B39}"/>
              </a:ext>
            </a:extLst>
          </p:cNvPr>
          <p:cNvSpPr>
            <a:spLocks noGrp="1" noChangeArrowheads="1"/>
          </p:cNvSpPr>
          <p:nvPr>
            <p:ph type="title"/>
          </p:nvPr>
        </p:nvSpPr>
        <p:spPr>
          <a:xfrm>
            <a:off x="381000" y="0"/>
            <a:ext cx="8458200" cy="1143000"/>
          </a:xfrm>
        </p:spPr>
        <p:txBody>
          <a:bodyPr/>
          <a:lstStyle/>
          <a:p>
            <a:pPr eaLnBrk="1" hangingPunct="1">
              <a:defRPr/>
            </a:pPr>
            <a:r>
              <a:rPr lang="ar-SY" altLang="tr-TR" sz="3600"/>
              <a:t>توزع أماكن أخذ العينات</a:t>
            </a:r>
            <a:endParaRPr lang="tr-TR" altLang="tr-TR" sz="3600"/>
          </a:p>
        </p:txBody>
      </p:sp>
      <p:sp>
        <p:nvSpPr>
          <p:cNvPr id="57348" name="Rectangle 4">
            <a:extLst>
              <a:ext uri="{FF2B5EF4-FFF2-40B4-BE49-F238E27FC236}">
                <a16:creationId xmlns:a16="http://schemas.microsoft.com/office/drawing/2014/main" id="{F71408FA-6AE3-3F9A-9061-355157E796A5}"/>
              </a:ext>
            </a:extLst>
          </p:cNvPr>
          <p:cNvSpPr>
            <a:spLocks noChangeArrowheads="1"/>
          </p:cNvSpPr>
          <p:nvPr/>
        </p:nvSpPr>
        <p:spPr bwMode="auto">
          <a:xfrm>
            <a:off x="2309813"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grpSp>
        <p:nvGrpSpPr>
          <p:cNvPr id="57366" name="Group 22">
            <a:extLst>
              <a:ext uri="{FF2B5EF4-FFF2-40B4-BE49-F238E27FC236}">
                <a16:creationId xmlns:a16="http://schemas.microsoft.com/office/drawing/2014/main" id="{20404BC2-C225-371B-0A1F-6882259B2C03}"/>
              </a:ext>
            </a:extLst>
          </p:cNvPr>
          <p:cNvGrpSpPr>
            <a:grpSpLocks noChangeAspect="1"/>
          </p:cNvGrpSpPr>
          <p:nvPr/>
        </p:nvGrpSpPr>
        <p:grpSpPr bwMode="auto">
          <a:xfrm>
            <a:off x="755650" y="2276475"/>
            <a:ext cx="7920038" cy="2054225"/>
            <a:chOff x="1284" y="4716"/>
            <a:chExt cx="7200" cy="1878"/>
          </a:xfrm>
        </p:grpSpPr>
        <p:sp>
          <p:nvSpPr>
            <p:cNvPr id="12293" name="AutoShape 23">
              <a:extLst>
                <a:ext uri="{FF2B5EF4-FFF2-40B4-BE49-F238E27FC236}">
                  <a16:creationId xmlns:a16="http://schemas.microsoft.com/office/drawing/2014/main" id="{2FF14AA2-B2CD-5484-34A7-2192514D6B77}"/>
                </a:ext>
              </a:extLst>
            </p:cNvPr>
            <p:cNvSpPr>
              <a:spLocks noChangeAspect="1" noChangeArrowheads="1"/>
            </p:cNvSpPr>
            <p:nvPr/>
          </p:nvSpPr>
          <p:spPr bwMode="auto">
            <a:xfrm>
              <a:off x="1284" y="4716"/>
              <a:ext cx="7200" cy="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294" name="Rectangle 24">
              <a:extLst>
                <a:ext uri="{FF2B5EF4-FFF2-40B4-BE49-F238E27FC236}">
                  <a16:creationId xmlns:a16="http://schemas.microsoft.com/office/drawing/2014/main" id="{F5337F53-0ABA-DEFC-C079-5034EB03DE2E}"/>
                </a:ext>
              </a:extLst>
            </p:cNvPr>
            <p:cNvSpPr>
              <a:spLocks noChangeArrowheads="1"/>
            </p:cNvSpPr>
            <p:nvPr/>
          </p:nvSpPr>
          <p:spPr bwMode="auto">
            <a:xfrm>
              <a:off x="1284" y="4904"/>
              <a:ext cx="2031" cy="1504"/>
            </a:xfrm>
            <a:prstGeom prst="rect">
              <a:avLst/>
            </a:prstGeom>
            <a:solidFill>
              <a:srgbClr val="FFFFFF"/>
            </a:solidFill>
            <a:ln w="9525">
              <a:solidFill>
                <a:srgbClr val="000000"/>
              </a:solidFill>
              <a:miter lim="800000"/>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295" name="Oval 25">
              <a:extLst>
                <a:ext uri="{FF2B5EF4-FFF2-40B4-BE49-F238E27FC236}">
                  <a16:creationId xmlns:a16="http://schemas.microsoft.com/office/drawing/2014/main" id="{F73A99FC-4302-EC0A-64A0-2C7BD0F745CD}"/>
                </a:ext>
              </a:extLst>
            </p:cNvPr>
            <p:cNvSpPr>
              <a:spLocks noChangeArrowheads="1"/>
            </p:cNvSpPr>
            <p:nvPr/>
          </p:nvSpPr>
          <p:spPr bwMode="auto">
            <a:xfrm>
              <a:off x="1469" y="5092"/>
              <a:ext cx="369" cy="375"/>
            </a:xfrm>
            <a:prstGeom prst="ellipse">
              <a:avLst/>
            </a:prstGeom>
            <a:solidFill>
              <a:srgbClr val="FFFFFF"/>
            </a:solidFill>
            <a:ln w="9525">
              <a:solidFill>
                <a:srgbClr val="000000"/>
              </a:solidFill>
              <a:round/>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296" name="Oval 26">
              <a:extLst>
                <a:ext uri="{FF2B5EF4-FFF2-40B4-BE49-F238E27FC236}">
                  <a16:creationId xmlns:a16="http://schemas.microsoft.com/office/drawing/2014/main" id="{7CE09C9B-D37B-AC5D-D903-FA56547352FD}"/>
                </a:ext>
              </a:extLst>
            </p:cNvPr>
            <p:cNvSpPr>
              <a:spLocks noChangeArrowheads="1"/>
            </p:cNvSpPr>
            <p:nvPr/>
          </p:nvSpPr>
          <p:spPr bwMode="auto">
            <a:xfrm>
              <a:off x="2761" y="5843"/>
              <a:ext cx="369" cy="376"/>
            </a:xfrm>
            <a:prstGeom prst="ellipse">
              <a:avLst/>
            </a:prstGeom>
            <a:solidFill>
              <a:srgbClr val="FFFFFF"/>
            </a:solidFill>
            <a:ln w="9525">
              <a:solidFill>
                <a:srgbClr val="000000"/>
              </a:solidFill>
              <a:round/>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297" name="Oval 27">
              <a:extLst>
                <a:ext uri="{FF2B5EF4-FFF2-40B4-BE49-F238E27FC236}">
                  <a16:creationId xmlns:a16="http://schemas.microsoft.com/office/drawing/2014/main" id="{D3F8320F-AF14-22E9-D50E-8EF422FD9055}"/>
                </a:ext>
              </a:extLst>
            </p:cNvPr>
            <p:cNvSpPr>
              <a:spLocks noChangeArrowheads="1"/>
            </p:cNvSpPr>
            <p:nvPr/>
          </p:nvSpPr>
          <p:spPr bwMode="auto">
            <a:xfrm>
              <a:off x="2138" y="5467"/>
              <a:ext cx="370" cy="376"/>
            </a:xfrm>
            <a:prstGeom prst="ellipse">
              <a:avLst/>
            </a:prstGeom>
            <a:solidFill>
              <a:srgbClr val="FFFFFF"/>
            </a:solidFill>
            <a:ln w="9525">
              <a:solidFill>
                <a:srgbClr val="000000"/>
              </a:solidFill>
              <a:round/>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298" name="Rectangle 28">
              <a:extLst>
                <a:ext uri="{FF2B5EF4-FFF2-40B4-BE49-F238E27FC236}">
                  <a16:creationId xmlns:a16="http://schemas.microsoft.com/office/drawing/2014/main" id="{6C3FCD51-F65E-6805-6440-524978AA541E}"/>
                </a:ext>
              </a:extLst>
            </p:cNvPr>
            <p:cNvSpPr>
              <a:spLocks noChangeArrowheads="1"/>
            </p:cNvSpPr>
            <p:nvPr/>
          </p:nvSpPr>
          <p:spPr bwMode="auto">
            <a:xfrm>
              <a:off x="4607" y="4904"/>
              <a:ext cx="3508" cy="1504"/>
            </a:xfrm>
            <a:prstGeom prst="rect">
              <a:avLst/>
            </a:prstGeom>
            <a:solidFill>
              <a:srgbClr val="FFFFFF"/>
            </a:solidFill>
            <a:ln w="9525">
              <a:solidFill>
                <a:srgbClr val="000000"/>
              </a:solidFill>
              <a:miter lim="800000"/>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299" name="Oval 29">
              <a:extLst>
                <a:ext uri="{FF2B5EF4-FFF2-40B4-BE49-F238E27FC236}">
                  <a16:creationId xmlns:a16="http://schemas.microsoft.com/office/drawing/2014/main" id="{3319F6C2-EDEB-F07B-C8AE-D0DD3274047D}"/>
                </a:ext>
              </a:extLst>
            </p:cNvPr>
            <p:cNvSpPr>
              <a:spLocks noChangeArrowheads="1"/>
            </p:cNvSpPr>
            <p:nvPr/>
          </p:nvSpPr>
          <p:spPr bwMode="auto">
            <a:xfrm>
              <a:off x="4860" y="5092"/>
              <a:ext cx="370" cy="375"/>
            </a:xfrm>
            <a:prstGeom prst="ellipse">
              <a:avLst/>
            </a:prstGeom>
            <a:solidFill>
              <a:srgbClr val="FFFFFF"/>
            </a:solidFill>
            <a:ln w="9525">
              <a:solidFill>
                <a:srgbClr val="000000"/>
              </a:solidFill>
              <a:round/>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300" name="Oval 30">
              <a:extLst>
                <a:ext uri="{FF2B5EF4-FFF2-40B4-BE49-F238E27FC236}">
                  <a16:creationId xmlns:a16="http://schemas.microsoft.com/office/drawing/2014/main" id="{E19FD711-37ED-D308-91A9-228A18993D52}"/>
                </a:ext>
              </a:extLst>
            </p:cNvPr>
            <p:cNvSpPr>
              <a:spLocks noChangeArrowheads="1"/>
            </p:cNvSpPr>
            <p:nvPr/>
          </p:nvSpPr>
          <p:spPr bwMode="auto">
            <a:xfrm>
              <a:off x="4860" y="5843"/>
              <a:ext cx="370" cy="376"/>
            </a:xfrm>
            <a:prstGeom prst="ellipse">
              <a:avLst/>
            </a:prstGeom>
            <a:solidFill>
              <a:srgbClr val="FFFFFF"/>
            </a:solidFill>
            <a:ln w="9525">
              <a:solidFill>
                <a:srgbClr val="000000"/>
              </a:solidFill>
              <a:round/>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301" name="Oval 31">
              <a:extLst>
                <a:ext uri="{FF2B5EF4-FFF2-40B4-BE49-F238E27FC236}">
                  <a16:creationId xmlns:a16="http://schemas.microsoft.com/office/drawing/2014/main" id="{339B86D3-4262-7F28-2B40-E995EBA4FDB3}"/>
                </a:ext>
              </a:extLst>
            </p:cNvPr>
            <p:cNvSpPr>
              <a:spLocks noChangeArrowheads="1"/>
            </p:cNvSpPr>
            <p:nvPr/>
          </p:nvSpPr>
          <p:spPr bwMode="auto">
            <a:xfrm>
              <a:off x="6153" y="5092"/>
              <a:ext cx="369" cy="375"/>
            </a:xfrm>
            <a:prstGeom prst="ellipse">
              <a:avLst/>
            </a:prstGeom>
            <a:solidFill>
              <a:srgbClr val="FFFFFF"/>
            </a:solidFill>
            <a:ln w="9525">
              <a:solidFill>
                <a:srgbClr val="000000"/>
              </a:solidFill>
              <a:round/>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302" name="Oval 32">
              <a:extLst>
                <a:ext uri="{FF2B5EF4-FFF2-40B4-BE49-F238E27FC236}">
                  <a16:creationId xmlns:a16="http://schemas.microsoft.com/office/drawing/2014/main" id="{820F9537-B7DF-C849-8F95-76206D4CA4A1}"/>
                </a:ext>
              </a:extLst>
            </p:cNvPr>
            <p:cNvSpPr>
              <a:spLocks noChangeArrowheads="1"/>
            </p:cNvSpPr>
            <p:nvPr/>
          </p:nvSpPr>
          <p:spPr bwMode="auto">
            <a:xfrm>
              <a:off x="6153" y="5843"/>
              <a:ext cx="369" cy="376"/>
            </a:xfrm>
            <a:prstGeom prst="ellipse">
              <a:avLst/>
            </a:prstGeom>
            <a:solidFill>
              <a:srgbClr val="FFFFFF"/>
            </a:solidFill>
            <a:ln w="9525">
              <a:solidFill>
                <a:srgbClr val="000000"/>
              </a:solidFill>
              <a:round/>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303" name="Oval 33">
              <a:extLst>
                <a:ext uri="{FF2B5EF4-FFF2-40B4-BE49-F238E27FC236}">
                  <a16:creationId xmlns:a16="http://schemas.microsoft.com/office/drawing/2014/main" id="{5E825ECE-766F-0474-E815-7D006846EBAB}"/>
                </a:ext>
              </a:extLst>
            </p:cNvPr>
            <p:cNvSpPr>
              <a:spLocks noChangeArrowheads="1"/>
            </p:cNvSpPr>
            <p:nvPr/>
          </p:nvSpPr>
          <p:spPr bwMode="auto">
            <a:xfrm>
              <a:off x="5530" y="5467"/>
              <a:ext cx="369" cy="376"/>
            </a:xfrm>
            <a:prstGeom prst="ellipse">
              <a:avLst/>
            </a:prstGeom>
            <a:solidFill>
              <a:srgbClr val="FFFFFF"/>
            </a:solidFill>
            <a:ln w="9525">
              <a:solidFill>
                <a:srgbClr val="000000"/>
              </a:solidFill>
              <a:round/>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304" name="Oval 34">
              <a:extLst>
                <a:ext uri="{FF2B5EF4-FFF2-40B4-BE49-F238E27FC236}">
                  <a16:creationId xmlns:a16="http://schemas.microsoft.com/office/drawing/2014/main" id="{35DC7254-B111-E213-062C-7793793CE22C}"/>
                </a:ext>
              </a:extLst>
            </p:cNvPr>
            <p:cNvSpPr>
              <a:spLocks noChangeArrowheads="1"/>
            </p:cNvSpPr>
            <p:nvPr/>
          </p:nvSpPr>
          <p:spPr bwMode="auto">
            <a:xfrm>
              <a:off x="7561" y="5092"/>
              <a:ext cx="369" cy="375"/>
            </a:xfrm>
            <a:prstGeom prst="ellipse">
              <a:avLst/>
            </a:prstGeom>
            <a:solidFill>
              <a:srgbClr val="FFFFFF"/>
            </a:solidFill>
            <a:ln w="9525">
              <a:solidFill>
                <a:srgbClr val="000000"/>
              </a:solidFill>
              <a:round/>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305" name="Oval 35">
              <a:extLst>
                <a:ext uri="{FF2B5EF4-FFF2-40B4-BE49-F238E27FC236}">
                  <a16:creationId xmlns:a16="http://schemas.microsoft.com/office/drawing/2014/main" id="{6151F872-5815-0B80-13CE-623859AAF710}"/>
                </a:ext>
              </a:extLst>
            </p:cNvPr>
            <p:cNvSpPr>
              <a:spLocks noChangeArrowheads="1"/>
            </p:cNvSpPr>
            <p:nvPr/>
          </p:nvSpPr>
          <p:spPr bwMode="auto">
            <a:xfrm>
              <a:off x="7561" y="5843"/>
              <a:ext cx="369" cy="376"/>
            </a:xfrm>
            <a:prstGeom prst="ellipse">
              <a:avLst/>
            </a:prstGeom>
            <a:solidFill>
              <a:srgbClr val="FFFFFF"/>
            </a:solidFill>
            <a:ln w="9525">
              <a:solidFill>
                <a:srgbClr val="000000"/>
              </a:solidFill>
              <a:round/>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2306" name="Oval 36">
              <a:extLst>
                <a:ext uri="{FF2B5EF4-FFF2-40B4-BE49-F238E27FC236}">
                  <a16:creationId xmlns:a16="http://schemas.microsoft.com/office/drawing/2014/main" id="{1C9DB70A-9DB2-344F-FB22-FD0862E9D4D4}"/>
                </a:ext>
              </a:extLst>
            </p:cNvPr>
            <p:cNvSpPr>
              <a:spLocks noChangeArrowheads="1"/>
            </p:cNvSpPr>
            <p:nvPr/>
          </p:nvSpPr>
          <p:spPr bwMode="auto">
            <a:xfrm>
              <a:off x="6938" y="5467"/>
              <a:ext cx="370" cy="376"/>
            </a:xfrm>
            <a:prstGeom prst="ellipse">
              <a:avLst/>
            </a:prstGeom>
            <a:solidFill>
              <a:srgbClr val="FFFFFF"/>
            </a:solidFill>
            <a:ln w="9525">
              <a:solidFill>
                <a:srgbClr val="000000"/>
              </a:solidFill>
              <a:round/>
              <a:headEnd/>
              <a:tailEnd/>
            </a:ln>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ppt_w</p:attrName>
                                        </p:attrNameLst>
                                      </p:cBhvr>
                                      <p:tavLst>
                                        <p:tav tm="0">
                                          <p:val>
                                            <p:fltVal val="0"/>
                                          </p:val>
                                        </p:tav>
                                        <p:tav tm="100000">
                                          <p:val>
                                            <p:strVal val="#ppt_w"/>
                                          </p:val>
                                        </p:tav>
                                      </p:tavLst>
                                    </p:anim>
                                    <p:anim calcmode="lin" valueType="num">
                                      <p:cBhvr>
                                        <p:cTn id="8" dur="1000" fill="hold"/>
                                        <p:tgtEl>
                                          <p:spTgt spid="57346"/>
                                        </p:tgtEl>
                                        <p:attrNameLst>
                                          <p:attrName>ppt_h</p:attrName>
                                        </p:attrNameLst>
                                      </p:cBhvr>
                                      <p:tavLst>
                                        <p:tav tm="0">
                                          <p:val>
                                            <p:fltVal val="0"/>
                                          </p:val>
                                        </p:tav>
                                        <p:tav tm="100000">
                                          <p:val>
                                            <p:strVal val="#ppt_h"/>
                                          </p:val>
                                        </p:tav>
                                      </p:tavLst>
                                    </p:anim>
                                    <p:anim calcmode="lin" valueType="num">
                                      <p:cBhvr>
                                        <p:cTn id="9" dur="1000" fill="hold"/>
                                        <p:tgtEl>
                                          <p:spTgt spid="573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34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57348"/>
                                        </p:tgtEl>
                                        <p:attrNameLst>
                                          <p:attrName>style.visibility</p:attrName>
                                        </p:attrNameLst>
                                      </p:cBhvr>
                                      <p:to>
                                        <p:strVal val="visible"/>
                                      </p:to>
                                    </p:set>
                                    <p:anim calcmode="lin" valueType="num">
                                      <p:cBhvr additive="base">
                                        <p:cTn id="15" dur="500" fill="hold"/>
                                        <p:tgtEl>
                                          <p:spTgt spid="57348"/>
                                        </p:tgtEl>
                                        <p:attrNameLst>
                                          <p:attrName>ppt_x</p:attrName>
                                        </p:attrNameLst>
                                      </p:cBhvr>
                                      <p:tavLst>
                                        <p:tav tm="0">
                                          <p:val>
                                            <p:strVal val="0-#ppt_w/2"/>
                                          </p:val>
                                        </p:tav>
                                        <p:tav tm="100000">
                                          <p:val>
                                            <p:strVal val="#ppt_x"/>
                                          </p:val>
                                        </p:tav>
                                      </p:tavLst>
                                    </p:anim>
                                    <p:anim calcmode="lin" valueType="num">
                                      <p:cBhvr additive="base">
                                        <p:cTn id="16" dur="500" fill="hold"/>
                                        <p:tgtEl>
                                          <p:spTgt spid="5734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7" presetClass="entr" presetSubtype="10" fill="hold" nodeType="afterEffect">
                                  <p:stCondLst>
                                    <p:cond delay="0"/>
                                  </p:stCondLst>
                                  <p:childTnLst>
                                    <p:set>
                                      <p:cBhvr>
                                        <p:cTn id="19" dur="1" fill="hold">
                                          <p:stCondLst>
                                            <p:cond delay="0"/>
                                          </p:stCondLst>
                                        </p:cTn>
                                        <p:tgtEl>
                                          <p:spTgt spid="57366"/>
                                        </p:tgtEl>
                                        <p:attrNameLst>
                                          <p:attrName>style.visibility</p:attrName>
                                        </p:attrNameLst>
                                      </p:cBhvr>
                                      <p:to>
                                        <p:strVal val="visible"/>
                                      </p:to>
                                    </p:set>
                                    <p:anim calcmode="lin" valueType="num">
                                      <p:cBhvr>
                                        <p:cTn id="20" dur="500" fill="hold"/>
                                        <p:tgtEl>
                                          <p:spTgt spid="57366"/>
                                        </p:tgtEl>
                                        <p:attrNameLst>
                                          <p:attrName>ppt_w</p:attrName>
                                        </p:attrNameLst>
                                      </p:cBhvr>
                                      <p:tavLst>
                                        <p:tav tm="0">
                                          <p:val>
                                            <p:fltVal val="0"/>
                                          </p:val>
                                        </p:tav>
                                        <p:tav tm="100000">
                                          <p:val>
                                            <p:strVal val="#ppt_w"/>
                                          </p:val>
                                        </p:tav>
                                      </p:tavLst>
                                    </p:anim>
                                    <p:anim calcmode="lin" valueType="num">
                                      <p:cBhvr>
                                        <p:cTn id="21" dur="500" fill="hold"/>
                                        <p:tgtEl>
                                          <p:spTgt spid="5736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8D898F21-43B4-E58C-80A7-FFCBCB06F099}"/>
              </a:ext>
            </a:extLst>
          </p:cNvPr>
          <p:cNvSpPr>
            <a:spLocks noChangeArrowheads="1"/>
          </p:cNvSpPr>
          <p:nvPr/>
        </p:nvSpPr>
        <p:spPr bwMode="auto">
          <a:xfrm>
            <a:off x="2319338" y="139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pic>
        <p:nvPicPr>
          <p:cNvPr id="58370" name="Picture 2">
            <a:extLst>
              <a:ext uri="{FF2B5EF4-FFF2-40B4-BE49-F238E27FC236}">
                <a16:creationId xmlns:a16="http://schemas.microsoft.com/office/drawing/2014/main" id="{ED722517-60E8-09C8-392F-19B7EBE2457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593725"/>
            <a:ext cx="69199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AutoShape 4">
            <a:extLst>
              <a:ext uri="{FF2B5EF4-FFF2-40B4-BE49-F238E27FC236}">
                <a16:creationId xmlns:a16="http://schemas.microsoft.com/office/drawing/2014/main" id="{24051117-318E-5AED-E7F6-A703AB506D59}"/>
              </a:ext>
            </a:extLst>
          </p:cNvPr>
          <p:cNvSpPr>
            <a:spLocks noChangeArrowheads="1"/>
          </p:cNvSpPr>
          <p:nvPr/>
        </p:nvSpPr>
        <p:spPr bwMode="auto">
          <a:xfrm>
            <a:off x="1547813" y="692150"/>
            <a:ext cx="5334000" cy="914400"/>
          </a:xfrm>
          <a:prstGeom prst="flowChartProcess">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3317" name="WordArt 5">
            <a:extLst>
              <a:ext uri="{FF2B5EF4-FFF2-40B4-BE49-F238E27FC236}">
                <a16:creationId xmlns:a16="http://schemas.microsoft.com/office/drawing/2014/main" id="{7C3938AA-8E66-AA27-ED24-5BD19E09872F}"/>
              </a:ext>
            </a:extLst>
          </p:cNvPr>
          <p:cNvSpPr>
            <a:spLocks noChangeArrowheads="1" noChangeShapeType="1" noTextEdit="1"/>
          </p:cNvSpPr>
          <p:nvPr/>
        </p:nvSpPr>
        <p:spPr bwMode="auto">
          <a:xfrm>
            <a:off x="1692275" y="765175"/>
            <a:ext cx="4953000" cy="939800"/>
          </a:xfrm>
          <a:prstGeom prst="rect">
            <a:avLst/>
          </a:prstGeom>
        </p:spPr>
        <p:txBody>
          <a:bodyPr wrap="none" fromWordArt="1">
            <a:prstTxWarp prst="textSlantUp">
              <a:avLst>
                <a:gd name="adj" fmla="val 0"/>
              </a:avLst>
            </a:prstTxWarp>
          </a:bodyPr>
          <a:lstStyle/>
          <a:p>
            <a:pPr algn="ctr" rtl="1"/>
            <a:r>
              <a:rPr lang="ar-SY" sz="3600" kern="10">
                <a:ln w="9525" cap="sq">
                  <a:solidFill>
                    <a:srgbClr val="000000"/>
                  </a:solidFill>
                  <a:round/>
                  <a:headEnd type="none" w="sm" len="sm"/>
                  <a:tailEnd type="none" w="sm" len="sm"/>
                </a:ln>
                <a:solidFill>
                  <a:srgbClr val="000000"/>
                </a:solidFill>
                <a:latin typeface="+mn-cs"/>
                <a:ea typeface="+mn-cs"/>
                <a:cs typeface="+mn-cs"/>
              </a:rPr>
              <a:t>قلم أخذ العينات من الشاحنات وعربات القطار</a:t>
            </a:r>
            <a:endParaRPr lang="en-US" sz="3600" kern="10">
              <a:ln w="9525" cap="sq">
                <a:solidFill>
                  <a:srgbClr val="000000"/>
                </a:solidFill>
                <a:round/>
                <a:headEnd type="none" w="sm" len="sm"/>
                <a:tailEnd type="none" w="sm" len="sm"/>
              </a:ln>
              <a:solidFill>
                <a:srgbClr val="000000"/>
              </a:solidFill>
              <a:latin typeface="+mn-cs"/>
              <a:ea typeface="+mn-c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100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A340A42-5394-E164-B2FF-9E7A6EB9014C}"/>
              </a:ext>
            </a:extLst>
          </p:cNvPr>
          <p:cNvSpPr>
            <a:spLocks noGrp="1" noChangeArrowheads="1"/>
          </p:cNvSpPr>
          <p:nvPr>
            <p:ph type="title"/>
          </p:nvPr>
        </p:nvSpPr>
        <p:spPr/>
        <p:txBody>
          <a:bodyPr/>
          <a:lstStyle/>
          <a:p>
            <a:pPr eaLnBrk="1" hangingPunct="1">
              <a:defRPr/>
            </a:pPr>
            <a:r>
              <a:rPr lang="ar-SA" altLang="tr-TR" sz="4000"/>
              <a:t>أخذ العينات من الإرسالية</a:t>
            </a:r>
            <a:r>
              <a:rPr lang="ar-SY" altLang="tr-TR" sz="4000"/>
              <a:t> </a:t>
            </a:r>
            <a:r>
              <a:rPr lang="ar-SA" altLang="tr-TR" sz="4000"/>
              <a:t>غير المتجانسة:</a:t>
            </a:r>
            <a:endParaRPr lang="tr-TR" altLang="tr-TR" sz="4000"/>
          </a:p>
        </p:txBody>
      </p:sp>
      <p:sp>
        <p:nvSpPr>
          <p:cNvPr id="66563" name="Rectangle 3">
            <a:extLst>
              <a:ext uri="{FF2B5EF4-FFF2-40B4-BE49-F238E27FC236}">
                <a16:creationId xmlns:a16="http://schemas.microsoft.com/office/drawing/2014/main" id="{564AE37E-3301-ABA8-C91A-DC2D8FD805C8}"/>
              </a:ext>
            </a:extLst>
          </p:cNvPr>
          <p:cNvSpPr>
            <a:spLocks noGrp="1" noChangeArrowheads="1"/>
          </p:cNvSpPr>
          <p:nvPr>
            <p:ph type="body" idx="1"/>
          </p:nvPr>
        </p:nvSpPr>
        <p:spPr>
          <a:xfrm>
            <a:off x="533400" y="1447800"/>
            <a:ext cx="8153400" cy="4953000"/>
          </a:xfrm>
        </p:spPr>
        <p:txBody>
          <a:bodyPr/>
          <a:lstStyle/>
          <a:p>
            <a:pPr algn="just" eaLnBrk="1" hangingPunct="1">
              <a:buFont typeface="Wingdings" panose="05000000000000000000" pitchFamily="2" charset="2"/>
              <a:buNone/>
              <a:defRPr/>
            </a:pPr>
            <a:r>
              <a:rPr lang="ar-SA" altLang="tr-TR"/>
              <a:t>    في حال التثبت من عدم تجانس خصائص الإرسالية يؤخذعينات مختلفة من الأقسام غير المتجانسة. يذكرفي التقريركمية الأقسام غير المتجانسة وسبب فصل هذه الأقسام. يتم أخذ العينات من الأقسام المختلفة باتباع التعليمات المذكورة في الفقرة السابقة.</a:t>
            </a:r>
          </a:p>
          <a:p>
            <a:pPr algn="just" eaLnBrk="1" hangingPunct="1">
              <a:buFont typeface="Wingdings" panose="05000000000000000000" pitchFamily="2" charset="2"/>
              <a:buNone/>
              <a:defRPr/>
            </a:pPr>
            <a:r>
              <a:rPr lang="ar-SA" altLang="tr-TR"/>
              <a:t>   في حال عدم التمكن من أخذعينات من الأقسام غير المتجانسة يجب ذكر ذلك في التقرير وذكرالطريقة المتبعة في أخذالعينات. مثال ذلك فرق رطوبة الحبوب، تلوث الحبوب بالزيت، التعفن أو التكتل.</a:t>
            </a:r>
            <a:endParaRPr lang="tr-TR"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1000" fill="hold"/>
                                        <p:tgtEl>
                                          <p:spTgt spid="66562"/>
                                        </p:tgtEl>
                                        <p:attrNameLst>
                                          <p:attrName>ppt_w</p:attrName>
                                        </p:attrNameLst>
                                      </p:cBhvr>
                                      <p:tavLst>
                                        <p:tav tm="0">
                                          <p:val>
                                            <p:fltVal val="0"/>
                                          </p:val>
                                        </p:tav>
                                        <p:tav tm="100000">
                                          <p:val>
                                            <p:strVal val="#ppt_w"/>
                                          </p:val>
                                        </p:tav>
                                      </p:tavLst>
                                    </p:anim>
                                    <p:anim calcmode="lin" valueType="num">
                                      <p:cBhvr>
                                        <p:cTn id="8" dur="1000" fill="hold"/>
                                        <p:tgtEl>
                                          <p:spTgt spid="66562"/>
                                        </p:tgtEl>
                                        <p:attrNameLst>
                                          <p:attrName>ppt_h</p:attrName>
                                        </p:attrNameLst>
                                      </p:cBhvr>
                                      <p:tavLst>
                                        <p:tav tm="0">
                                          <p:val>
                                            <p:fltVal val="0"/>
                                          </p:val>
                                        </p:tav>
                                        <p:tav tm="100000">
                                          <p:val>
                                            <p:strVal val="#ppt_h"/>
                                          </p:val>
                                        </p:tav>
                                      </p:tavLst>
                                    </p:anim>
                                    <p:anim calcmode="lin" valueType="num">
                                      <p:cBhvr>
                                        <p:cTn id="9" dur="1000" fill="hold"/>
                                        <p:tgtEl>
                                          <p:spTgt spid="66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656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2000"/>
                            </p:stCondLst>
                            <p:childTnLst>
                              <p:par>
                                <p:cTn id="12" presetID="15" presetClass="entr" presetSubtype="0" fill="hold" grpId="0" nodeType="afterEffect">
                                  <p:stCondLst>
                                    <p:cond delay="1000"/>
                                  </p:stCondLst>
                                  <p:childTnLst>
                                    <p:set>
                                      <p:cBhvr>
                                        <p:cTn id="13" dur="1" fill="hold">
                                          <p:stCondLst>
                                            <p:cond delay="0"/>
                                          </p:stCondLst>
                                        </p:cTn>
                                        <p:tgtEl>
                                          <p:spTgt spid="66563">
                                            <p:txEl>
                                              <p:pRg st="0" end="0"/>
                                            </p:txEl>
                                          </p:spTgt>
                                        </p:tgtEl>
                                        <p:attrNameLst>
                                          <p:attrName>style.visibility</p:attrName>
                                        </p:attrNameLst>
                                      </p:cBhvr>
                                      <p:to>
                                        <p:strVal val="visible"/>
                                      </p:to>
                                    </p:set>
                                    <p:anim calcmode="lin" valueType="num">
                                      <p:cBhvr>
                                        <p:cTn id="14" dur="10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656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65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65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4000"/>
                            </p:stCondLst>
                            <p:childTnLst>
                              <p:par>
                                <p:cTn id="19" presetID="15" presetClass="entr" presetSubtype="0" fill="hold" grpId="0" nodeType="afterEffect">
                                  <p:stCondLst>
                                    <p:cond delay="1000"/>
                                  </p:stCondLst>
                                  <p:childTnLst>
                                    <p:set>
                                      <p:cBhvr>
                                        <p:cTn id="20" dur="1" fill="hold">
                                          <p:stCondLst>
                                            <p:cond delay="0"/>
                                          </p:stCondLst>
                                        </p:cTn>
                                        <p:tgtEl>
                                          <p:spTgt spid="66563">
                                            <p:txEl>
                                              <p:pRg st="1" end="1"/>
                                            </p:txEl>
                                          </p:spTgt>
                                        </p:tgtEl>
                                        <p:attrNameLst>
                                          <p:attrName>style.visibility</p:attrName>
                                        </p:attrNameLst>
                                      </p:cBhvr>
                                      <p:to>
                                        <p:strVal val="visible"/>
                                      </p:to>
                                    </p:set>
                                    <p:anim calcmode="lin" valueType="num">
                                      <p:cBhvr>
                                        <p:cTn id="21" dur="1000" fill="hold"/>
                                        <p:tgtEl>
                                          <p:spTgt spid="6656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656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65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656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1026">
            <a:extLst>
              <a:ext uri="{FF2B5EF4-FFF2-40B4-BE49-F238E27FC236}">
                <a16:creationId xmlns:a16="http://schemas.microsoft.com/office/drawing/2014/main" id="{F890664C-408D-5C9E-3E5F-C459B0BCCF2C}"/>
              </a:ext>
            </a:extLst>
          </p:cNvPr>
          <p:cNvSpPr>
            <a:spLocks noGrp="1" noChangeArrowheads="1"/>
          </p:cNvSpPr>
          <p:nvPr>
            <p:ph type="title"/>
          </p:nvPr>
        </p:nvSpPr>
        <p:spPr/>
        <p:txBody>
          <a:bodyPr/>
          <a:lstStyle/>
          <a:p>
            <a:pPr eaLnBrk="1" hangingPunct="1">
              <a:defRPr/>
            </a:pPr>
            <a:r>
              <a:rPr lang="ar-SA" altLang="tr-TR"/>
              <a:t>قلم أخذ العينات الآلي</a:t>
            </a:r>
            <a:endParaRPr lang="tr-TR" altLang="tr-TR"/>
          </a:p>
        </p:txBody>
      </p:sp>
      <p:sp>
        <p:nvSpPr>
          <p:cNvPr id="15363" name="Rectangle 1028">
            <a:extLst>
              <a:ext uri="{FF2B5EF4-FFF2-40B4-BE49-F238E27FC236}">
                <a16:creationId xmlns:a16="http://schemas.microsoft.com/office/drawing/2014/main" id="{389AC6DE-34C8-D777-D33C-25191D99F310}"/>
              </a:ext>
            </a:extLst>
          </p:cNvPr>
          <p:cNvSpPr>
            <a:spLocks noChangeArrowheads="1"/>
          </p:cNvSpPr>
          <p:nvPr/>
        </p:nvSpPr>
        <p:spPr bwMode="auto">
          <a:xfrm>
            <a:off x="2886075"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pic>
        <p:nvPicPr>
          <p:cNvPr id="67587" name="Picture 1027">
            <a:extLst>
              <a:ext uri="{FF2B5EF4-FFF2-40B4-BE49-F238E27FC236}">
                <a16:creationId xmlns:a16="http://schemas.microsoft.com/office/drawing/2014/main" id="{5DF97AB2-0F9C-35A9-F524-12728897E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700213"/>
            <a:ext cx="75596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1000" fill="hold"/>
                                        <p:tgtEl>
                                          <p:spTgt spid="67586"/>
                                        </p:tgtEl>
                                        <p:attrNameLst>
                                          <p:attrName>ppt_w</p:attrName>
                                        </p:attrNameLst>
                                      </p:cBhvr>
                                      <p:tavLst>
                                        <p:tav tm="0">
                                          <p:val>
                                            <p:fltVal val="0"/>
                                          </p:val>
                                        </p:tav>
                                        <p:tav tm="100000">
                                          <p:val>
                                            <p:strVal val="#ppt_w"/>
                                          </p:val>
                                        </p:tav>
                                      </p:tavLst>
                                    </p:anim>
                                    <p:anim calcmode="lin" valueType="num">
                                      <p:cBhvr>
                                        <p:cTn id="8" dur="1000" fill="hold"/>
                                        <p:tgtEl>
                                          <p:spTgt spid="67586"/>
                                        </p:tgtEl>
                                        <p:attrNameLst>
                                          <p:attrName>ppt_h</p:attrName>
                                        </p:attrNameLst>
                                      </p:cBhvr>
                                      <p:tavLst>
                                        <p:tav tm="0">
                                          <p:val>
                                            <p:fltVal val="0"/>
                                          </p:val>
                                        </p:tav>
                                        <p:tav tm="100000">
                                          <p:val>
                                            <p:strVal val="#ppt_h"/>
                                          </p:val>
                                        </p:tav>
                                      </p:tavLst>
                                    </p:anim>
                                    <p:anim calcmode="lin" valueType="num">
                                      <p:cBhvr>
                                        <p:cTn id="9" dur="1000" fill="hold"/>
                                        <p:tgtEl>
                                          <p:spTgt spid="675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758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2000"/>
                            </p:stCondLst>
                            <p:childTnLst>
                              <p:par>
                                <p:cTn id="12" presetID="17" presetClass="entr" presetSubtype="10" fill="hold" nodeType="afterEffect">
                                  <p:stCondLst>
                                    <p:cond delay="1000"/>
                                  </p:stCondLst>
                                  <p:childTnLst>
                                    <p:set>
                                      <p:cBhvr>
                                        <p:cTn id="13" dur="1" fill="hold">
                                          <p:stCondLst>
                                            <p:cond delay="0"/>
                                          </p:stCondLst>
                                        </p:cTn>
                                        <p:tgtEl>
                                          <p:spTgt spid="67587"/>
                                        </p:tgtEl>
                                        <p:attrNameLst>
                                          <p:attrName>style.visibility</p:attrName>
                                        </p:attrNameLst>
                                      </p:cBhvr>
                                      <p:to>
                                        <p:strVal val="visible"/>
                                      </p:to>
                                    </p:set>
                                    <p:anim calcmode="lin" valueType="num">
                                      <p:cBhvr>
                                        <p:cTn id="14" dur="500" fill="hold"/>
                                        <p:tgtEl>
                                          <p:spTgt spid="67587"/>
                                        </p:tgtEl>
                                        <p:attrNameLst>
                                          <p:attrName>ppt_w</p:attrName>
                                        </p:attrNameLst>
                                      </p:cBhvr>
                                      <p:tavLst>
                                        <p:tav tm="0">
                                          <p:val>
                                            <p:fltVal val="0"/>
                                          </p:val>
                                        </p:tav>
                                        <p:tav tm="100000">
                                          <p:val>
                                            <p:strVal val="#ppt_w"/>
                                          </p:val>
                                        </p:tav>
                                      </p:tavLst>
                                    </p:anim>
                                    <p:anim calcmode="lin" valueType="num">
                                      <p:cBhvr>
                                        <p:cTn id="15" dur="500" fill="hold"/>
                                        <p:tgtEl>
                                          <p:spTgt spid="6758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EDA8BC4-7CAE-9E15-441C-5098AE78359F}"/>
              </a:ext>
            </a:extLst>
          </p:cNvPr>
          <p:cNvSpPr>
            <a:spLocks noGrp="1" noChangeArrowheads="1"/>
          </p:cNvSpPr>
          <p:nvPr>
            <p:ph type="title"/>
          </p:nvPr>
        </p:nvSpPr>
        <p:spPr>
          <a:xfrm>
            <a:off x="685800" y="228600"/>
            <a:ext cx="7772400" cy="1066800"/>
          </a:xfrm>
        </p:spPr>
        <p:txBody>
          <a:bodyPr/>
          <a:lstStyle/>
          <a:p>
            <a:pPr eaLnBrk="1" hangingPunct="1">
              <a:defRPr/>
            </a:pPr>
            <a:r>
              <a:rPr lang="ar-SA" altLang="tr-TR" sz="4000"/>
              <a:t>شكل يبين آلية عمل قلم أخذالعينات الآلي</a:t>
            </a:r>
            <a:endParaRPr lang="tr-TR" altLang="tr-TR" sz="4000"/>
          </a:p>
        </p:txBody>
      </p:sp>
      <p:sp>
        <p:nvSpPr>
          <p:cNvPr id="16387" name="Rectangle 4">
            <a:extLst>
              <a:ext uri="{FF2B5EF4-FFF2-40B4-BE49-F238E27FC236}">
                <a16:creationId xmlns:a16="http://schemas.microsoft.com/office/drawing/2014/main" id="{958368CF-DF2D-EBD9-0AFD-493286A1BD06}"/>
              </a:ext>
            </a:extLst>
          </p:cNvPr>
          <p:cNvSpPr>
            <a:spLocks noChangeArrowheads="1"/>
          </p:cNvSpPr>
          <p:nvPr/>
        </p:nvSpPr>
        <p:spPr bwMode="auto">
          <a:xfrm>
            <a:off x="2886075" y="2176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pic>
        <p:nvPicPr>
          <p:cNvPr id="16388" name="Picture 5">
            <a:extLst>
              <a:ext uri="{FF2B5EF4-FFF2-40B4-BE49-F238E27FC236}">
                <a16:creationId xmlns:a16="http://schemas.microsoft.com/office/drawing/2014/main" id="{70E8312E-1DC2-D83D-3DDA-CC420B506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1440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1000" fill="hold"/>
                                        <p:tgtEl>
                                          <p:spTgt spid="68610"/>
                                        </p:tgtEl>
                                        <p:attrNameLst>
                                          <p:attrName>ppt_w</p:attrName>
                                        </p:attrNameLst>
                                      </p:cBhvr>
                                      <p:tavLst>
                                        <p:tav tm="0">
                                          <p:val>
                                            <p:fltVal val="0"/>
                                          </p:val>
                                        </p:tav>
                                        <p:tav tm="100000">
                                          <p:val>
                                            <p:strVal val="#ppt_w"/>
                                          </p:val>
                                        </p:tav>
                                      </p:tavLst>
                                    </p:anim>
                                    <p:anim calcmode="lin" valueType="num">
                                      <p:cBhvr>
                                        <p:cTn id="8" dur="1000" fill="hold"/>
                                        <p:tgtEl>
                                          <p:spTgt spid="68610"/>
                                        </p:tgtEl>
                                        <p:attrNameLst>
                                          <p:attrName>ppt_h</p:attrName>
                                        </p:attrNameLst>
                                      </p:cBhvr>
                                      <p:tavLst>
                                        <p:tav tm="0">
                                          <p:val>
                                            <p:fltVal val="0"/>
                                          </p:val>
                                        </p:tav>
                                        <p:tav tm="100000">
                                          <p:val>
                                            <p:strVal val="#ppt_h"/>
                                          </p:val>
                                        </p:tav>
                                      </p:tavLst>
                                    </p:anim>
                                    <p:anim calcmode="lin" valueType="num">
                                      <p:cBhvr>
                                        <p:cTn id="9" dur="1000" fill="hold"/>
                                        <p:tgtEl>
                                          <p:spTgt spid="686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86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56B6CF0C-76F6-D6A7-371A-05045E814877}"/>
              </a:ext>
            </a:extLst>
          </p:cNvPr>
          <p:cNvSpPr>
            <a:spLocks noGrp="1" noChangeArrowheads="1"/>
          </p:cNvSpPr>
          <p:nvPr>
            <p:ph type="title"/>
          </p:nvPr>
        </p:nvSpPr>
        <p:spPr/>
        <p:txBody>
          <a:bodyPr/>
          <a:lstStyle/>
          <a:p>
            <a:pPr eaLnBrk="1" hangingPunct="1">
              <a:defRPr/>
            </a:pPr>
            <a:endParaRPr lang="en-US" altLang="tr-TR"/>
          </a:p>
        </p:txBody>
      </p:sp>
      <p:sp>
        <p:nvSpPr>
          <p:cNvPr id="76803" name="Rectangle 3">
            <a:extLst>
              <a:ext uri="{FF2B5EF4-FFF2-40B4-BE49-F238E27FC236}">
                <a16:creationId xmlns:a16="http://schemas.microsoft.com/office/drawing/2014/main" id="{E145BBB4-5AB6-AA19-B42F-7CE0DCD85D42}"/>
              </a:ext>
            </a:extLst>
          </p:cNvPr>
          <p:cNvSpPr>
            <a:spLocks noGrp="1" noChangeArrowheads="1"/>
          </p:cNvSpPr>
          <p:nvPr>
            <p:ph type="body" idx="1"/>
          </p:nvPr>
        </p:nvSpPr>
        <p:spPr/>
        <p:txBody>
          <a:bodyPr/>
          <a:lstStyle/>
          <a:p>
            <a:pPr eaLnBrk="1" hangingPunct="1">
              <a:defRPr/>
            </a:pPr>
            <a:endParaRPr lang="en-US" altLang="tr-TR"/>
          </a:p>
        </p:txBody>
      </p:sp>
      <p:pic>
        <p:nvPicPr>
          <p:cNvPr id="17412" name="Picture 4">
            <a:extLst>
              <a:ext uri="{FF2B5EF4-FFF2-40B4-BE49-F238E27FC236}">
                <a16:creationId xmlns:a16="http://schemas.microsoft.com/office/drawing/2014/main" id="{9223BACA-86F2-DD1D-BA66-69E40206A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0"/>
            <a:ext cx="4619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110CB14-7D8F-346C-420E-8D5204BD3D44}"/>
              </a:ext>
            </a:extLst>
          </p:cNvPr>
          <p:cNvSpPr>
            <a:spLocks noChangeArrowheads="1"/>
          </p:cNvSpPr>
          <p:nvPr/>
        </p:nvSpPr>
        <p:spPr bwMode="auto">
          <a:xfrm>
            <a:off x="179388" y="609600"/>
            <a:ext cx="85344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just"/>
            <a:r>
              <a:rPr lang="ar-SA" altLang="tr-TR"/>
              <a:t>توضع جميع العينات الأولية المأخوذة سابقا في وعاء أوكيس ويحكم إغلاق الوعاء أوالكيس بحيث لايسمح بنقل الرطوبة مع مراعاة عدم تعريض العينة لأشعة الشمس</a:t>
            </a:r>
            <a:r>
              <a:rPr lang="ar-SY" altLang="tr-TR"/>
              <a:t>.</a:t>
            </a:r>
            <a:r>
              <a:rPr lang="ar-SA" altLang="tr-TR"/>
              <a:t> يجب أن يكون حجم الكيس أوالوعاء ضعفي حجم العينة الإجمالية</a:t>
            </a:r>
            <a:r>
              <a:rPr lang="ar-SY" altLang="tr-TR"/>
              <a:t>.</a:t>
            </a:r>
            <a:r>
              <a:rPr lang="ar-SA" altLang="tr-TR"/>
              <a:t>تخلط محتويات الوعاء أوالكيس بشكل جيد مباشرة بعد تجميع العينات</a:t>
            </a:r>
            <a:r>
              <a:rPr lang="ar-SY" altLang="tr-TR"/>
              <a:t>.</a:t>
            </a:r>
          </a:p>
        </p:txBody>
      </p:sp>
      <p:sp>
        <p:nvSpPr>
          <p:cNvPr id="59395" name="Rectangle 3">
            <a:extLst>
              <a:ext uri="{FF2B5EF4-FFF2-40B4-BE49-F238E27FC236}">
                <a16:creationId xmlns:a16="http://schemas.microsoft.com/office/drawing/2014/main" id="{9BF56F30-2274-6732-FA66-4C94F064F498}"/>
              </a:ext>
            </a:extLst>
          </p:cNvPr>
          <p:cNvSpPr>
            <a:spLocks noGrp="1" noChangeArrowheads="1"/>
          </p:cNvSpPr>
          <p:nvPr>
            <p:ph type="title"/>
          </p:nvPr>
        </p:nvSpPr>
        <p:spPr>
          <a:xfrm>
            <a:off x="685800" y="0"/>
            <a:ext cx="7772400" cy="685800"/>
          </a:xfrm>
        </p:spPr>
        <p:txBody>
          <a:bodyPr/>
          <a:lstStyle/>
          <a:p>
            <a:pPr eaLnBrk="1" hangingPunct="1"/>
            <a:r>
              <a:rPr lang="ar-SA" altLang="tr-TR">
                <a:effectLst/>
              </a:rPr>
              <a:t>تحضير العينة الإجمالية:</a:t>
            </a:r>
            <a:endParaRPr lang="tr-TR" altLang="tr-TR">
              <a:effectLst/>
            </a:endParaRPr>
          </a:p>
        </p:txBody>
      </p:sp>
      <p:pic>
        <p:nvPicPr>
          <p:cNvPr id="59396" name="Picture 4">
            <a:extLst>
              <a:ext uri="{FF2B5EF4-FFF2-40B4-BE49-F238E27FC236}">
                <a16:creationId xmlns:a16="http://schemas.microsoft.com/office/drawing/2014/main" id="{3F9E30E5-AB2D-2D05-B083-BAEB739F3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429000"/>
            <a:ext cx="57800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59395"/>
                                        </p:tgtEl>
                                        <p:attrNameLst>
                                          <p:attrName>style.visibility</p:attrName>
                                        </p:attrNameLst>
                                      </p:cBhvr>
                                      <p:to>
                                        <p:strVal val="visible"/>
                                      </p:to>
                                    </p:set>
                                    <p:anim calcmode="lin" valueType="num">
                                      <p:cBhvr>
                                        <p:cTn id="7" dur="1000" fill="hold"/>
                                        <p:tgtEl>
                                          <p:spTgt spid="59395"/>
                                        </p:tgtEl>
                                        <p:attrNameLst>
                                          <p:attrName>ppt_w</p:attrName>
                                        </p:attrNameLst>
                                      </p:cBhvr>
                                      <p:tavLst>
                                        <p:tav tm="0">
                                          <p:val>
                                            <p:fltVal val="0"/>
                                          </p:val>
                                        </p:tav>
                                        <p:tav tm="100000">
                                          <p:val>
                                            <p:strVal val="#ppt_w"/>
                                          </p:val>
                                        </p:tav>
                                      </p:tavLst>
                                    </p:anim>
                                    <p:anim calcmode="lin" valueType="num">
                                      <p:cBhvr>
                                        <p:cTn id="8" dur="1000" fill="hold"/>
                                        <p:tgtEl>
                                          <p:spTgt spid="59395"/>
                                        </p:tgtEl>
                                        <p:attrNameLst>
                                          <p:attrName>ppt_h</p:attrName>
                                        </p:attrNameLst>
                                      </p:cBhvr>
                                      <p:tavLst>
                                        <p:tav tm="0">
                                          <p:val>
                                            <p:fltVal val="0"/>
                                          </p:val>
                                        </p:tav>
                                        <p:tav tm="100000">
                                          <p:val>
                                            <p:strVal val="#ppt_h"/>
                                          </p:val>
                                        </p:tav>
                                      </p:tavLst>
                                    </p:anim>
                                    <p:anim calcmode="lin" valueType="num">
                                      <p:cBhvr>
                                        <p:cTn id="9" dur="1000" fill="hold"/>
                                        <p:tgtEl>
                                          <p:spTgt spid="593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939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2000"/>
                            </p:stCondLst>
                            <p:childTnLst>
                              <p:par>
                                <p:cTn id="12" presetID="15" presetClass="entr" presetSubtype="0" fill="hold" grpId="0" nodeType="afterEffect">
                                  <p:stCondLst>
                                    <p:cond delay="1000"/>
                                  </p:stCondLst>
                                  <p:childTnLst>
                                    <p:set>
                                      <p:cBhvr>
                                        <p:cTn id="13" dur="1" fill="hold">
                                          <p:stCondLst>
                                            <p:cond delay="0"/>
                                          </p:stCondLst>
                                        </p:cTn>
                                        <p:tgtEl>
                                          <p:spTgt spid="59394"/>
                                        </p:tgtEl>
                                        <p:attrNameLst>
                                          <p:attrName>style.visibility</p:attrName>
                                        </p:attrNameLst>
                                      </p:cBhvr>
                                      <p:to>
                                        <p:strVal val="visible"/>
                                      </p:to>
                                    </p:set>
                                    <p:anim calcmode="lin" valueType="num">
                                      <p:cBhvr>
                                        <p:cTn id="14" dur="1000" fill="hold"/>
                                        <p:tgtEl>
                                          <p:spTgt spid="59394"/>
                                        </p:tgtEl>
                                        <p:attrNameLst>
                                          <p:attrName>ppt_w</p:attrName>
                                        </p:attrNameLst>
                                      </p:cBhvr>
                                      <p:tavLst>
                                        <p:tav tm="0">
                                          <p:val>
                                            <p:fltVal val="0"/>
                                          </p:val>
                                        </p:tav>
                                        <p:tav tm="100000">
                                          <p:val>
                                            <p:strVal val="#ppt_w"/>
                                          </p:val>
                                        </p:tav>
                                      </p:tavLst>
                                    </p:anim>
                                    <p:anim calcmode="lin" valueType="num">
                                      <p:cBhvr>
                                        <p:cTn id="15" dur="1000" fill="hold"/>
                                        <p:tgtEl>
                                          <p:spTgt spid="59394"/>
                                        </p:tgtEl>
                                        <p:attrNameLst>
                                          <p:attrName>ppt_h</p:attrName>
                                        </p:attrNameLst>
                                      </p:cBhvr>
                                      <p:tavLst>
                                        <p:tav tm="0">
                                          <p:val>
                                            <p:fltVal val="0"/>
                                          </p:val>
                                        </p:tav>
                                        <p:tav tm="100000">
                                          <p:val>
                                            <p:strVal val="#ppt_h"/>
                                          </p:val>
                                        </p:tav>
                                      </p:tavLst>
                                    </p:anim>
                                    <p:anim calcmode="lin" valueType="num">
                                      <p:cBhvr>
                                        <p:cTn id="16" dur="1000" fill="hold"/>
                                        <p:tgtEl>
                                          <p:spTgt spid="5939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9394"/>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4000"/>
                            </p:stCondLst>
                            <p:childTnLst>
                              <p:par>
                                <p:cTn id="19" presetID="17" presetClass="entr" presetSubtype="10" fill="hold" nodeType="afterEffect">
                                  <p:stCondLst>
                                    <p:cond delay="1000"/>
                                  </p:stCondLst>
                                  <p:childTnLst>
                                    <p:set>
                                      <p:cBhvr>
                                        <p:cTn id="20" dur="1" fill="hold">
                                          <p:stCondLst>
                                            <p:cond delay="0"/>
                                          </p:stCondLst>
                                        </p:cTn>
                                        <p:tgtEl>
                                          <p:spTgt spid="59396"/>
                                        </p:tgtEl>
                                        <p:attrNameLst>
                                          <p:attrName>style.visibility</p:attrName>
                                        </p:attrNameLst>
                                      </p:cBhvr>
                                      <p:to>
                                        <p:strVal val="visible"/>
                                      </p:to>
                                    </p:set>
                                    <p:anim calcmode="lin" valueType="num">
                                      <p:cBhvr>
                                        <p:cTn id="21" dur="500" fill="hold"/>
                                        <p:tgtEl>
                                          <p:spTgt spid="59396"/>
                                        </p:tgtEl>
                                        <p:attrNameLst>
                                          <p:attrName>ppt_w</p:attrName>
                                        </p:attrNameLst>
                                      </p:cBhvr>
                                      <p:tavLst>
                                        <p:tav tm="0">
                                          <p:val>
                                            <p:fltVal val="0"/>
                                          </p:val>
                                        </p:tav>
                                        <p:tav tm="100000">
                                          <p:val>
                                            <p:strVal val="#ppt_w"/>
                                          </p:val>
                                        </p:tav>
                                      </p:tavLst>
                                    </p:anim>
                                    <p:anim calcmode="lin" valueType="num">
                                      <p:cBhvr>
                                        <p:cTn id="22" dur="500" fill="hold"/>
                                        <p:tgtEl>
                                          <p:spTgt spid="5939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2F158BCF-828A-1B56-8D44-8DFE1039D71B}"/>
              </a:ext>
            </a:extLst>
          </p:cNvPr>
          <p:cNvSpPr>
            <a:spLocks noGrp="1" noChangeArrowheads="1"/>
          </p:cNvSpPr>
          <p:nvPr>
            <p:ph type="title"/>
          </p:nvPr>
        </p:nvSpPr>
        <p:spPr/>
        <p:txBody>
          <a:bodyPr/>
          <a:lstStyle/>
          <a:p>
            <a:pPr eaLnBrk="1" hangingPunct="1"/>
            <a:r>
              <a:rPr lang="ar-SA" altLang="tr-TR">
                <a:effectLst/>
              </a:rPr>
              <a:t>تحضير العينة النهائية</a:t>
            </a:r>
            <a:r>
              <a:rPr lang="tr-TR" altLang="tr-TR">
                <a:effectLst/>
              </a:rPr>
              <a:t>:</a:t>
            </a:r>
          </a:p>
        </p:txBody>
      </p:sp>
      <p:sp>
        <p:nvSpPr>
          <p:cNvPr id="73731" name="Rectangle 3">
            <a:extLst>
              <a:ext uri="{FF2B5EF4-FFF2-40B4-BE49-F238E27FC236}">
                <a16:creationId xmlns:a16="http://schemas.microsoft.com/office/drawing/2014/main" id="{D29154FF-B736-948F-48BD-6880C2EB030C}"/>
              </a:ext>
            </a:extLst>
          </p:cNvPr>
          <p:cNvSpPr>
            <a:spLocks noGrp="1" noChangeArrowheads="1"/>
          </p:cNvSpPr>
          <p:nvPr>
            <p:ph type="body" idx="1"/>
          </p:nvPr>
        </p:nvSpPr>
        <p:spPr/>
        <p:txBody>
          <a:bodyPr/>
          <a:lstStyle/>
          <a:p>
            <a:pPr eaLnBrk="1" hangingPunct="1">
              <a:defRPr/>
            </a:pPr>
            <a:r>
              <a:rPr lang="ar-SA" altLang="tr-TR">
                <a:effectLst/>
              </a:rPr>
              <a:t>يعتمد حجم العينة النهائية على عدد التحاليل التي ستجرى. بشكل عام يكفي 1 كغ. تحضر العينة النهائية بتقسيم العينة الإجمالية باستخدام تجهيزات مصممة لذلك. توضع العينة النهائية في وعاء زجاجي محكم الإغلاق ، بحيث تملؤه بشكل كامل ويوضع عليه من الخارج لصاقة تعريف تتضمن مايلي</a:t>
            </a:r>
            <a:r>
              <a:rPr lang="tr-TR" altLang="tr-TR">
                <a:effectLst/>
              </a:rPr>
              <a:t>:</a:t>
            </a:r>
            <a:endParaRPr lang="ar-SY" altLang="tr-TR">
              <a:effectLst/>
            </a:endParaRPr>
          </a:p>
          <a:p>
            <a:pPr eaLnBrk="1" hangingPunct="1">
              <a:defRPr/>
            </a:pPr>
            <a:endParaRPr lang="ar-SY" altLang="tr-TR">
              <a:effectLst/>
            </a:endParaRPr>
          </a:p>
          <a:p>
            <a:pPr eaLnBrk="1" hangingPunct="1">
              <a:defRPr/>
            </a:pPr>
            <a:endParaRPr lang="tr-TR"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1000" fill="hold"/>
                                        <p:tgtEl>
                                          <p:spTgt spid="73730"/>
                                        </p:tgtEl>
                                        <p:attrNameLst>
                                          <p:attrName>ppt_w</p:attrName>
                                        </p:attrNameLst>
                                      </p:cBhvr>
                                      <p:tavLst>
                                        <p:tav tm="0">
                                          <p:val>
                                            <p:fltVal val="0"/>
                                          </p:val>
                                        </p:tav>
                                        <p:tav tm="100000">
                                          <p:val>
                                            <p:strVal val="#ppt_w"/>
                                          </p:val>
                                        </p:tav>
                                      </p:tavLst>
                                    </p:anim>
                                    <p:anim calcmode="lin" valueType="num">
                                      <p:cBhvr>
                                        <p:cTn id="8" dur="1000" fill="hold"/>
                                        <p:tgtEl>
                                          <p:spTgt spid="73730"/>
                                        </p:tgtEl>
                                        <p:attrNameLst>
                                          <p:attrName>ppt_h</p:attrName>
                                        </p:attrNameLst>
                                      </p:cBhvr>
                                      <p:tavLst>
                                        <p:tav tm="0">
                                          <p:val>
                                            <p:fltVal val="0"/>
                                          </p:val>
                                        </p:tav>
                                        <p:tav tm="100000">
                                          <p:val>
                                            <p:strVal val="#ppt_h"/>
                                          </p:val>
                                        </p:tav>
                                      </p:tavLst>
                                    </p:anim>
                                    <p:anim calcmode="lin" valueType="num">
                                      <p:cBhvr>
                                        <p:cTn id="9" dur="1000" fill="hold"/>
                                        <p:tgtEl>
                                          <p:spTgt spid="737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373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2000"/>
                            </p:stCondLst>
                            <p:childTnLst>
                              <p:par>
                                <p:cTn id="12" presetID="15" presetClass="entr" presetSubtype="0" fill="hold" grpId="0" nodeType="afterEffect">
                                  <p:stCondLst>
                                    <p:cond delay="1000"/>
                                  </p:stCondLst>
                                  <p:childTnLst>
                                    <p:set>
                                      <p:cBhvr>
                                        <p:cTn id="13" dur="1" fill="hold">
                                          <p:stCondLst>
                                            <p:cond delay="0"/>
                                          </p:stCondLst>
                                        </p:cTn>
                                        <p:tgtEl>
                                          <p:spTgt spid="73731">
                                            <p:txEl>
                                              <p:pRg st="0" end="0"/>
                                            </p:txEl>
                                          </p:spTgt>
                                        </p:tgtEl>
                                        <p:attrNameLst>
                                          <p:attrName>style.visibility</p:attrName>
                                        </p:attrNameLst>
                                      </p:cBhvr>
                                      <p:to>
                                        <p:strVal val="visible"/>
                                      </p:to>
                                    </p:set>
                                    <p:anim calcmode="lin" valueType="num">
                                      <p:cBhvr>
                                        <p:cTn id="14" dur="10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3731">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37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37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utoUpdateAnimBg="0"/>
      <p:bldP spid="73731"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A33310E-7A96-9F3C-3F28-31832EDD1645}"/>
              </a:ext>
            </a:extLst>
          </p:cNvPr>
          <p:cNvSpPr>
            <a:spLocks noChangeArrowheads="1"/>
          </p:cNvSpPr>
          <p:nvPr/>
        </p:nvSpPr>
        <p:spPr bwMode="auto">
          <a:xfrm>
            <a:off x="304800" y="914400"/>
            <a:ext cx="86868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just" eaLnBrk="1" hangingPunct="1"/>
            <a:r>
              <a:rPr lang="ar-SA" altLang="tr-TR"/>
              <a:t>   أسماء الأشخاص الذين أخذوا العينة</a:t>
            </a:r>
            <a:r>
              <a:rPr lang="ar-SY" altLang="tr-TR"/>
              <a:t>.</a:t>
            </a:r>
          </a:p>
          <a:p>
            <a:pPr algn="just"/>
            <a:r>
              <a:rPr lang="ar-SA" altLang="tr-TR"/>
              <a:t>تاريخ أخذ العينة، وزمن</a:t>
            </a:r>
            <a:r>
              <a:rPr lang="ar-SY" altLang="tr-TR"/>
              <a:t> </a:t>
            </a:r>
            <a:r>
              <a:rPr lang="ar-SA" altLang="tr-TR"/>
              <a:t>بدء ونهاية</a:t>
            </a:r>
            <a:r>
              <a:rPr lang="ar-SY" altLang="tr-TR"/>
              <a:t> </a:t>
            </a:r>
            <a:r>
              <a:rPr lang="ar-SA" altLang="tr-TR"/>
              <a:t>أخذ العينة</a:t>
            </a:r>
            <a:r>
              <a:rPr lang="ar-SY" altLang="tr-TR"/>
              <a:t>.</a:t>
            </a:r>
          </a:p>
          <a:p>
            <a:pPr algn="just"/>
            <a:r>
              <a:rPr lang="ar-SA" altLang="tr-TR"/>
              <a:t>   مكان أخذ العينة</a:t>
            </a:r>
            <a:r>
              <a:rPr lang="ar-SY" altLang="tr-TR"/>
              <a:t>.</a:t>
            </a:r>
          </a:p>
          <a:p>
            <a:pPr algn="just"/>
            <a:r>
              <a:rPr lang="ar-SA" altLang="tr-TR"/>
              <a:t>  وصف المادة</a:t>
            </a:r>
            <a:r>
              <a:rPr lang="tr-TR" altLang="tr-TR"/>
              <a:t>.</a:t>
            </a:r>
            <a:endParaRPr lang="ar-SY" altLang="tr-TR"/>
          </a:p>
          <a:p>
            <a:pPr algn="just"/>
            <a:r>
              <a:rPr lang="ar-SA" altLang="tr-TR"/>
              <a:t>حجم الإرسالية</a:t>
            </a:r>
            <a:r>
              <a:rPr lang="tr-TR" altLang="tr-TR"/>
              <a:t>.</a:t>
            </a:r>
            <a:endParaRPr lang="ar-SY" altLang="tr-TR"/>
          </a:p>
          <a:p>
            <a:pPr algn="just"/>
            <a:r>
              <a:rPr lang="ar-SA" altLang="tr-TR"/>
              <a:t>    وصف الإرسالية،الذي يتضمن</a:t>
            </a:r>
            <a:r>
              <a:rPr lang="ar-SY" altLang="tr-TR"/>
              <a:t> </a:t>
            </a:r>
            <a:r>
              <a:rPr lang="ar-SA" altLang="tr-TR"/>
              <a:t>اسم</a:t>
            </a:r>
            <a:r>
              <a:rPr lang="ar-SY" altLang="tr-TR"/>
              <a:t> </a:t>
            </a:r>
            <a:r>
              <a:rPr lang="ar-SA" altLang="tr-TR"/>
              <a:t>السفينة</a:t>
            </a:r>
            <a:r>
              <a:rPr lang="ar-SY" altLang="tr-TR"/>
              <a:t> </a:t>
            </a:r>
            <a:r>
              <a:rPr lang="ar-SA" altLang="tr-TR"/>
              <a:t>اسم</a:t>
            </a:r>
            <a:r>
              <a:rPr lang="ar-SY" altLang="tr-TR"/>
              <a:t> </a:t>
            </a:r>
            <a:r>
              <a:rPr lang="ar-SA" altLang="tr-TR"/>
              <a:t>القبطان أو الناقل وعدد القاطرات..الخ</a:t>
            </a:r>
            <a:r>
              <a:rPr lang="tr-TR" altLang="tr-TR"/>
              <a:t>.</a:t>
            </a:r>
            <a:endParaRPr lang="ar-SY" altLang="tr-TR"/>
          </a:p>
          <a:p>
            <a:pPr algn="just"/>
            <a:r>
              <a:rPr lang="ar-SA" altLang="tr-TR"/>
              <a:t>   أثناء تحضيرالعينة النهائية</a:t>
            </a:r>
            <a:r>
              <a:rPr lang="ar-SY" altLang="tr-TR"/>
              <a:t> </a:t>
            </a:r>
            <a:r>
              <a:rPr lang="ar-SA" altLang="tr-TR"/>
              <a:t>يتم تحضيرعينة نهائية احتياطية يوضع عليها لصاقة وتختم من قبل آخذ العينات ويتم الاحتفاظ بها لمدة شهرين</a:t>
            </a:r>
            <a:r>
              <a:rPr lang="ar-SY" altLang="tr-T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fltVal val="0"/>
                                          </p:val>
                                        </p:tav>
                                        <p:tav tm="100000">
                                          <p:val>
                                            <p:strVal val="#ppt_w"/>
                                          </p:val>
                                        </p:tav>
                                      </p:tavLst>
                                    </p:anim>
                                    <p:anim calcmode="lin" valueType="num">
                                      <p:cBhvr>
                                        <p:cTn id="8" dur="1000" fill="hold"/>
                                        <p:tgtEl>
                                          <p:spTgt spid="60418"/>
                                        </p:tgtEl>
                                        <p:attrNameLst>
                                          <p:attrName>ppt_h</p:attrName>
                                        </p:attrNameLst>
                                      </p:cBhvr>
                                      <p:tavLst>
                                        <p:tav tm="0">
                                          <p:val>
                                            <p:fltVal val="0"/>
                                          </p:val>
                                        </p:tav>
                                        <p:tav tm="100000">
                                          <p:val>
                                            <p:strVal val="#ppt_h"/>
                                          </p:val>
                                        </p:tav>
                                      </p:tavLst>
                                    </p:anim>
                                    <p:anim calcmode="lin" valueType="num">
                                      <p:cBhvr>
                                        <p:cTn id="9" dur="1000" fill="hold"/>
                                        <p:tgtEl>
                                          <p:spTgt spid="604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04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34DFB72-916E-411E-1CCA-0DE4BC30E4ED}"/>
              </a:ext>
            </a:extLst>
          </p:cNvPr>
          <p:cNvSpPr>
            <a:spLocks noGrp="1" noChangeArrowheads="1"/>
          </p:cNvSpPr>
          <p:nvPr>
            <p:ph type="title"/>
          </p:nvPr>
        </p:nvSpPr>
        <p:spPr>
          <a:xfrm>
            <a:off x="685800" y="0"/>
            <a:ext cx="7772400" cy="1295400"/>
          </a:xfrm>
        </p:spPr>
        <p:txBody>
          <a:bodyPr/>
          <a:lstStyle/>
          <a:p>
            <a:pPr eaLnBrk="1" hangingPunct="1">
              <a:defRPr/>
            </a:pPr>
            <a:r>
              <a:rPr lang="ar-SA" altLang="tr-TR" sz="4000"/>
              <a:t>تجزيء العينات باستخدام المجزىء الربعي</a:t>
            </a:r>
            <a:endParaRPr lang="tr-TR" altLang="tr-TR" sz="4000"/>
          </a:p>
        </p:txBody>
      </p:sp>
      <p:sp>
        <p:nvSpPr>
          <p:cNvPr id="21507" name="Rectangle 4">
            <a:extLst>
              <a:ext uri="{FF2B5EF4-FFF2-40B4-BE49-F238E27FC236}">
                <a16:creationId xmlns:a16="http://schemas.microsoft.com/office/drawing/2014/main" id="{A26A6EBD-BA90-7E47-A5FD-738318FDE292}"/>
              </a:ext>
            </a:extLst>
          </p:cNvPr>
          <p:cNvSpPr>
            <a:spLocks noChangeArrowheads="1"/>
          </p:cNvSpPr>
          <p:nvPr/>
        </p:nvSpPr>
        <p:spPr bwMode="auto">
          <a:xfrm>
            <a:off x="2786063"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pic>
        <p:nvPicPr>
          <p:cNvPr id="61443" name="Picture 3">
            <a:extLst>
              <a:ext uri="{FF2B5EF4-FFF2-40B4-BE49-F238E27FC236}">
                <a16:creationId xmlns:a16="http://schemas.microsoft.com/office/drawing/2014/main" id="{CBC9CE53-60BF-3059-7B42-28EB91A8E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838325"/>
            <a:ext cx="77660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ppt_w</p:attrName>
                                        </p:attrNameLst>
                                      </p:cBhvr>
                                      <p:tavLst>
                                        <p:tav tm="0">
                                          <p:val>
                                            <p:fltVal val="0"/>
                                          </p:val>
                                        </p:tav>
                                        <p:tav tm="100000">
                                          <p:val>
                                            <p:strVal val="#ppt_w"/>
                                          </p:val>
                                        </p:tav>
                                      </p:tavLst>
                                    </p:anim>
                                    <p:anim calcmode="lin" valueType="num">
                                      <p:cBhvr>
                                        <p:cTn id="8" dur="1000" fill="hold"/>
                                        <p:tgtEl>
                                          <p:spTgt spid="61442"/>
                                        </p:tgtEl>
                                        <p:attrNameLst>
                                          <p:attrName>ppt_h</p:attrName>
                                        </p:attrNameLst>
                                      </p:cBhvr>
                                      <p:tavLst>
                                        <p:tav tm="0">
                                          <p:val>
                                            <p:fltVal val="0"/>
                                          </p:val>
                                        </p:tav>
                                        <p:tav tm="100000">
                                          <p:val>
                                            <p:strVal val="#ppt_h"/>
                                          </p:val>
                                        </p:tav>
                                      </p:tavLst>
                                    </p:anim>
                                    <p:anim calcmode="lin" valueType="num">
                                      <p:cBhvr>
                                        <p:cTn id="9" dur="1000" fill="hold"/>
                                        <p:tgtEl>
                                          <p:spTgt spid="614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4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2000"/>
                            </p:stCondLst>
                            <p:childTnLst>
                              <p:par>
                                <p:cTn id="12" presetID="17" presetClass="entr" presetSubtype="10" fill="hold" nodeType="afterEffect">
                                  <p:stCondLst>
                                    <p:cond delay="1000"/>
                                  </p:stCondLst>
                                  <p:childTnLst>
                                    <p:set>
                                      <p:cBhvr>
                                        <p:cTn id="13" dur="1" fill="hold">
                                          <p:stCondLst>
                                            <p:cond delay="0"/>
                                          </p:stCondLst>
                                        </p:cTn>
                                        <p:tgtEl>
                                          <p:spTgt spid="61443"/>
                                        </p:tgtEl>
                                        <p:attrNameLst>
                                          <p:attrName>style.visibility</p:attrName>
                                        </p:attrNameLst>
                                      </p:cBhvr>
                                      <p:to>
                                        <p:strVal val="visible"/>
                                      </p:to>
                                    </p:set>
                                    <p:anim calcmode="lin" valueType="num">
                                      <p:cBhvr>
                                        <p:cTn id="14" dur="500" fill="hold"/>
                                        <p:tgtEl>
                                          <p:spTgt spid="61443"/>
                                        </p:tgtEl>
                                        <p:attrNameLst>
                                          <p:attrName>ppt_w</p:attrName>
                                        </p:attrNameLst>
                                      </p:cBhvr>
                                      <p:tavLst>
                                        <p:tav tm="0">
                                          <p:val>
                                            <p:fltVal val="0"/>
                                          </p:val>
                                        </p:tav>
                                        <p:tav tm="100000">
                                          <p:val>
                                            <p:strVal val="#ppt_w"/>
                                          </p:val>
                                        </p:tav>
                                      </p:tavLst>
                                    </p:anim>
                                    <p:anim calcmode="lin" valueType="num">
                                      <p:cBhvr>
                                        <p:cTn id="15" dur="500" fill="hold"/>
                                        <p:tgtEl>
                                          <p:spTgt spid="6144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489B948-016F-5104-E0FD-5A3BA79AB469}"/>
              </a:ext>
            </a:extLst>
          </p:cNvPr>
          <p:cNvSpPr>
            <a:spLocks noGrp="1" noChangeArrowheads="1"/>
          </p:cNvSpPr>
          <p:nvPr>
            <p:ph type="title"/>
          </p:nvPr>
        </p:nvSpPr>
        <p:spPr>
          <a:xfrm>
            <a:off x="533400" y="228600"/>
            <a:ext cx="8001000" cy="1828800"/>
          </a:xfrm>
        </p:spPr>
        <p:txBody>
          <a:bodyPr/>
          <a:lstStyle/>
          <a:p>
            <a:pPr eaLnBrk="1" hangingPunct="1">
              <a:defRPr/>
            </a:pPr>
            <a:r>
              <a:rPr lang="ar-SA" altLang="tr-TR" sz="4000"/>
              <a:t>الطرائق القياسية المعتمدة في اختبارات الحبوب </a:t>
            </a:r>
            <a:br>
              <a:rPr lang="ar-SY" altLang="tr-TR" sz="4000"/>
            </a:br>
            <a:r>
              <a:rPr lang="ar-SA" altLang="tr-TR" sz="4000"/>
              <a:t>و منتجاتها</a:t>
            </a:r>
            <a:endParaRPr lang="tr-TR" altLang="tr-TR" sz="4000"/>
          </a:p>
        </p:txBody>
      </p:sp>
      <p:sp>
        <p:nvSpPr>
          <p:cNvPr id="27651" name="Rectangle 3">
            <a:extLst>
              <a:ext uri="{FF2B5EF4-FFF2-40B4-BE49-F238E27FC236}">
                <a16:creationId xmlns:a16="http://schemas.microsoft.com/office/drawing/2014/main" id="{203E0119-EC5B-D8D8-960E-BB18815DE7BF}"/>
              </a:ext>
            </a:extLst>
          </p:cNvPr>
          <p:cNvSpPr>
            <a:spLocks noGrp="1" noChangeArrowheads="1"/>
          </p:cNvSpPr>
          <p:nvPr>
            <p:ph type="body" idx="1"/>
          </p:nvPr>
        </p:nvSpPr>
        <p:spPr>
          <a:xfrm>
            <a:off x="468313" y="2403475"/>
            <a:ext cx="8135937" cy="4454525"/>
          </a:xfrm>
        </p:spPr>
        <p:txBody>
          <a:bodyPr/>
          <a:lstStyle/>
          <a:p>
            <a:pPr algn="ctr" rtl="0" eaLnBrk="1" hangingPunct="1">
              <a:buFont typeface="Wingdings" panose="05000000000000000000" pitchFamily="2" charset="2"/>
              <a:buNone/>
              <a:defRPr/>
            </a:pPr>
            <a:r>
              <a:rPr lang="en-US" altLang="tr-TR"/>
              <a:t>(International Association for Cereal Chemistry)</a:t>
            </a:r>
          </a:p>
          <a:p>
            <a:pPr algn="ctr" eaLnBrk="1" hangingPunct="1">
              <a:buFont typeface="Wingdings" panose="05000000000000000000" pitchFamily="2" charset="2"/>
              <a:buNone/>
              <a:defRPr/>
            </a:pPr>
            <a:r>
              <a:rPr lang="en-US" altLang="tr-TR"/>
              <a:t>ICC</a:t>
            </a:r>
            <a:endParaRPr lang="ar-SY" altLang="tr-TR"/>
          </a:p>
          <a:p>
            <a:pPr algn="ctr" rtl="0" eaLnBrk="1" hangingPunct="1">
              <a:buFont typeface="Wingdings" panose="05000000000000000000" pitchFamily="2" charset="2"/>
              <a:buNone/>
              <a:defRPr/>
            </a:pPr>
            <a:r>
              <a:rPr lang="en-US" altLang="tr-TR"/>
              <a:t>(American Association for Cereal Chemistry)</a:t>
            </a:r>
          </a:p>
          <a:p>
            <a:pPr algn="ctr" rtl="0" eaLnBrk="1" hangingPunct="1">
              <a:buFont typeface="Wingdings" panose="05000000000000000000" pitchFamily="2" charset="2"/>
              <a:buNone/>
              <a:defRPr/>
            </a:pPr>
            <a:r>
              <a:rPr lang="en-US" altLang="tr-TR"/>
              <a:t>AACC</a:t>
            </a:r>
            <a:endParaRPr lang="ar-SA"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 calcmode="lin" valueType="num">
                                      <p:cBhvr>
                                        <p:cTn id="9" dur="1000" fill="hold"/>
                                        <p:tgtEl>
                                          <p:spTgt spid="276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2000"/>
                            </p:stCondLst>
                            <p:childTnLst>
                              <p:par>
                                <p:cTn id="12" presetID="15" presetClass="entr" presetSubtype="0" fill="hold" grpId="0" nodeType="afterEffect">
                                  <p:stCondLst>
                                    <p:cond delay="1000"/>
                                  </p:stCondLst>
                                  <p:childTnLst>
                                    <p:set>
                                      <p:cBhvr>
                                        <p:cTn id="13" dur="1" fill="hold">
                                          <p:stCondLst>
                                            <p:cond delay="0"/>
                                          </p:stCondLst>
                                        </p:cTn>
                                        <p:tgtEl>
                                          <p:spTgt spid="27651">
                                            <p:txEl>
                                              <p:pRg st="0" end="0"/>
                                            </p:txEl>
                                          </p:spTgt>
                                        </p:tgtEl>
                                        <p:attrNameLst>
                                          <p:attrName>style.visibility</p:attrName>
                                        </p:attrNameLst>
                                      </p:cBhvr>
                                      <p:to>
                                        <p:strVal val="visible"/>
                                      </p:to>
                                    </p:set>
                                    <p:anim calcmode="lin" valueType="num">
                                      <p:cBhvr>
                                        <p:cTn id="14"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4000"/>
                            </p:stCondLst>
                            <p:childTnLst>
                              <p:par>
                                <p:cTn id="19" presetID="15" presetClass="entr" presetSubtype="0" fill="hold" grpId="0" nodeType="afterEffect">
                                  <p:stCondLst>
                                    <p:cond delay="1000"/>
                                  </p:stCondLst>
                                  <p:childTnLst>
                                    <p:set>
                                      <p:cBhvr>
                                        <p:cTn id="20" dur="1" fill="hold">
                                          <p:stCondLst>
                                            <p:cond delay="0"/>
                                          </p:stCondLst>
                                        </p:cTn>
                                        <p:tgtEl>
                                          <p:spTgt spid="27651">
                                            <p:txEl>
                                              <p:pRg st="1" end="1"/>
                                            </p:txEl>
                                          </p:spTgt>
                                        </p:tgtEl>
                                        <p:attrNameLst>
                                          <p:attrName>style.visibility</p:attrName>
                                        </p:attrNameLst>
                                      </p:cBhvr>
                                      <p:to>
                                        <p:strVal val="visible"/>
                                      </p:to>
                                    </p:set>
                                    <p:anim calcmode="lin" valueType="num">
                                      <p:cBhvr>
                                        <p:cTn id="21"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765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76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76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6000"/>
                            </p:stCondLst>
                            <p:childTnLst>
                              <p:par>
                                <p:cTn id="26" presetID="15" presetClass="entr" presetSubtype="0" fill="hold" grpId="0" nodeType="afterEffect">
                                  <p:stCondLst>
                                    <p:cond delay="1000"/>
                                  </p:stCondLst>
                                  <p:childTnLst>
                                    <p:set>
                                      <p:cBhvr>
                                        <p:cTn id="27" dur="1" fill="hold">
                                          <p:stCondLst>
                                            <p:cond delay="0"/>
                                          </p:stCondLst>
                                        </p:cTn>
                                        <p:tgtEl>
                                          <p:spTgt spid="27651">
                                            <p:txEl>
                                              <p:pRg st="2" end="2"/>
                                            </p:txEl>
                                          </p:spTgt>
                                        </p:tgtEl>
                                        <p:attrNameLst>
                                          <p:attrName>style.visibility</p:attrName>
                                        </p:attrNameLst>
                                      </p:cBhvr>
                                      <p:to>
                                        <p:strVal val="visible"/>
                                      </p:to>
                                    </p:set>
                                    <p:anim calcmode="lin" valueType="num">
                                      <p:cBhvr>
                                        <p:cTn id="28" dur="10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76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765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8000"/>
                            </p:stCondLst>
                            <p:childTnLst>
                              <p:par>
                                <p:cTn id="33" presetID="15" presetClass="entr" presetSubtype="0" fill="hold" grpId="0" nodeType="afterEffect">
                                  <p:stCondLst>
                                    <p:cond delay="1000"/>
                                  </p:stCondLst>
                                  <p:childTnLst>
                                    <p:set>
                                      <p:cBhvr>
                                        <p:cTn id="34" dur="1" fill="hold">
                                          <p:stCondLst>
                                            <p:cond delay="0"/>
                                          </p:stCondLst>
                                        </p:cTn>
                                        <p:tgtEl>
                                          <p:spTgt spid="27651">
                                            <p:txEl>
                                              <p:pRg st="3" end="3"/>
                                            </p:txEl>
                                          </p:spTgt>
                                        </p:tgtEl>
                                        <p:attrNameLst>
                                          <p:attrName>style.visibility</p:attrName>
                                        </p:attrNameLst>
                                      </p:cBhvr>
                                      <p:to>
                                        <p:strVal val="visible"/>
                                      </p:to>
                                    </p:set>
                                    <p:anim calcmode="lin" valueType="num">
                                      <p:cBhvr>
                                        <p:cTn id="35" dur="10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27651">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276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765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autoUpdateAnimBg="0" advAuto="100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AE1A05D-3430-8D2E-A87D-1454D1E287B5}"/>
              </a:ext>
            </a:extLst>
          </p:cNvPr>
          <p:cNvSpPr>
            <a:spLocks noGrp="1" noChangeArrowheads="1"/>
          </p:cNvSpPr>
          <p:nvPr>
            <p:ph type="title"/>
          </p:nvPr>
        </p:nvSpPr>
        <p:spPr>
          <a:xfrm>
            <a:off x="685800" y="0"/>
            <a:ext cx="7772400" cy="762000"/>
          </a:xfrm>
        </p:spPr>
        <p:txBody>
          <a:bodyPr/>
          <a:lstStyle/>
          <a:p>
            <a:pPr eaLnBrk="1" hangingPunct="1">
              <a:defRPr/>
            </a:pPr>
            <a:r>
              <a:rPr lang="ar-SA" altLang="tr-TR" sz="4000"/>
              <a:t>المجزىء المخروطي</a:t>
            </a:r>
            <a:endParaRPr lang="tr-TR" altLang="tr-TR" sz="4000"/>
          </a:p>
        </p:txBody>
      </p:sp>
      <p:sp>
        <p:nvSpPr>
          <p:cNvPr id="22531" name="Rectangle 4">
            <a:extLst>
              <a:ext uri="{FF2B5EF4-FFF2-40B4-BE49-F238E27FC236}">
                <a16:creationId xmlns:a16="http://schemas.microsoft.com/office/drawing/2014/main" id="{6DCDFBBB-D68C-8B7F-E482-06E3129F501D}"/>
              </a:ext>
            </a:extLst>
          </p:cNvPr>
          <p:cNvSpPr>
            <a:spLocks noChangeArrowheads="1"/>
          </p:cNvSpPr>
          <p:nvPr/>
        </p:nvSpPr>
        <p:spPr bwMode="auto">
          <a:xfrm>
            <a:off x="3490913"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pic>
        <p:nvPicPr>
          <p:cNvPr id="62467" name="Picture 3">
            <a:extLst>
              <a:ext uri="{FF2B5EF4-FFF2-40B4-BE49-F238E27FC236}">
                <a16:creationId xmlns:a16="http://schemas.microsoft.com/office/drawing/2014/main" id="{49C7B8B5-8668-8232-8BFB-5BB8D8F8E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268413"/>
            <a:ext cx="4800600"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fltVal val="0"/>
                                          </p:val>
                                        </p:tav>
                                        <p:tav tm="100000">
                                          <p:val>
                                            <p:strVal val="#ppt_w"/>
                                          </p:val>
                                        </p:tav>
                                      </p:tavLst>
                                    </p:anim>
                                    <p:anim calcmode="lin" valueType="num">
                                      <p:cBhvr>
                                        <p:cTn id="8" dur="1000" fill="hold"/>
                                        <p:tgtEl>
                                          <p:spTgt spid="62466"/>
                                        </p:tgtEl>
                                        <p:attrNameLst>
                                          <p:attrName>ppt_h</p:attrName>
                                        </p:attrNameLst>
                                      </p:cBhvr>
                                      <p:tavLst>
                                        <p:tav tm="0">
                                          <p:val>
                                            <p:fltVal val="0"/>
                                          </p:val>
                                        </p:tav>
                                        <p:tav tm="100000">
                                          <p:val>
                                            <p:strVal val="#ppt_h"/>
                                          </p:val>
                                        </p:tav>
                                      </p:tavLst>
                                    </p:anim>
                                    <p:anim calcmode="lin" valueType="num">
                                      <p:cBhvr>
                                        <p:cTn id="9" dur="1000" fill="hold"/>
                                        <p:tgtEl>
                                          <p:spTgt spid="624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246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2000"/>
                            </p:stCondLst>
                            <p:childTnLst>
                              <p:par>
                                <p:cTn id="12" presetID="17" presetClass="entr" presetSubtype="10" fill="hold" nodeType="afterEffect">
                                  <p:stCondLst>
                                    <p:cond delay="1000"/>
                                  </p:stCondLst>
                                  <p:childTnLst>
                                    <p:set>
                                      <p:cBhvr>
                                        <p:cTn id="13" dur="1" fill="hold">
                                          <p:stCondLst>
                                            <p:cond delay="0"/>
                                          </p:stCondLst>
                                        </p:cTn>
                                        <p:tgtEl>
                                          <p:spTgt spid="62467"/>
                                        </p:tgtEl>
                                        <p:attrNameLst>
                                          <p:attrName>style.visibility</p:attrName>
                                        </p:attrNameLst>
                                      </p:cBhvr>
                                      <p:to>
                                        <p:strVal val="visible"/>
                                      </p:to>
                                    </p:set>
                                    <p:anim calcmode="lin" valueType="num">
                                      <p:cBhvr>
                                        <p:cTn id="14" dur="500" fill="hold"/>
                                        <p:tgtEl>
                                          <p:spTgt spid="62467"/>
                                        </p:tgtEl>
                                        <p:attrNameLst>
                                          <p:attrName>ppt_w</p:attrName>
                                        </p:attrNameLst>
                                      </p:cBhvr>
                                      <p:tavLst>
                                        <p:tav tm="0">
                                          <p:val>
                                            <p:fltVal val="0"/>
                                          </p:val>
                                        </p:tav>
                                        <p:tav tm="100000">
                                          <p:val>
                                            <p:strVal val="#ppt_w"/>
                                          </p:val>
                                        </p:tav>
                                      </p:tavLst>
                                    </p:anim>
                                    <p:anim calcmode="lin" valueType="num">
                                      <p:cBhvr>
                                        <p:cTn id="15" dur="500" fill="hold"/>
                                        <p:tgtEl>
                                          <p:spTgt spid="6246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6E73DA81-DA12-FC2E-D214-00DA53943C85}"/>
              </a:ext>
            </a:extLst>
          </p:cNvPr>
          <p:cNvSpPr>
            <a:spLocks noGrp="1" noChangeArrowheads="1"/>
          </p:cNvSpPr>
          <p:nvPr>
            <p:ph type="title"/>
          </p:nvPr>
        </p:nvSpPr>
        <p:spPr>
          <a:xfrm>
            <a:off x="685800" y="0"/>
            <a:ext cx="7772400" cy="914400"/>
          </a:xfrm>
        </p:spPr>
        <p:txBody>
          <a:bodyPr/>
          <a:lstStyle/>
          <a:p>
            <a:pPr eaLnBrk="1" hangingPunct="1">
              <a:defRPr/>
            </a:pPr>
            <a:r>
              <a:rPr lang="ar-SA" altLang="tr-TR" sz="4000"/>
              <a:t>المجزىء ذو الفتحات العديدة</a:t>
            </a:r>
            <a:endParaRPr lang="tr-TR" altLang="tr-TR" sz="4000"/>
          </a:p>
        </p:txBody>
      </p:sp>
      <p:sp>
        <p:nvSpPr>
          <p:cNvPr id="23555" name="Rectangle 5">
            <a:extLst>
              <a:ext uri="{FF2B5EF4-FFF2-40B4-BE49-F238E27FC236}">
                <a16:creationId xmlns:a16="http://schemas.microsoft.com/office/drawing/2014/main" id="{20C5A41E-9BFE-A982-DFE4-6080BF327E68}"/>
              </a:ext>
            </a:extLst>
          </p:cNvPr>
          <p:cNvSpPr>
            <a:spLocks noChangeArrowheads="1"/>
          </p:cNvSpPr>
          <p:nvPr/>
        </p:nvSpPr>
        <p:spPr bwMode="auto">
          <a:xfrm>
            <a:off x="3471863"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23556" name="Rectangle 8">
            <a:extLst>
              <a:ext uri="{FF2B5EF4-FFF2-40B4-BE49-F238E27FC236}">
                <a16:creationId xmlns:a16="http://schemas.microsoft.com/office/drawing/2014/main" id="{40E375DF-1DA6-7C4F-584E-F5EE4617F844}"/>
              </a:ext>
            </a:extLst>
          </p:cNvPr>
          <p:cNvSpPr>
            <a:spLocks noChangeArrowheads="1"/>
          </p:cNvSpPr>
          <p:nvPr/>
        </p:nvSpPr>
        <p:spPr bwMode="auto">
          <a:xfrm>
            <a:off x="3471863"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pic>
        <p:nvPicPr>
          <p:cNvPr id="63495" name="Picture 7">
            <a:extLst>
              <a:ext uri="{FF2B5EF4-FFF2-40B4-BE49-F238E27FC236}">
                <a16:creationId xmlns:a16="http://schemas.microsoft.com/office/drawing/2014/main" id="{086500C5-E210-133E-C572-8CE5FC1CC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675" y="1484313"/>
            <a:ext cx="4124325"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1">
            <a:extLst>
              <a:ext uri="{FF2B5EF4-FFF2-40B4-BE49-F238E27FC236}">
                <a16:creationId xmlns:a16="http://schemas.microsoft.com/office/drawing/2014/main" id="{CF299992-A364-1F39-94FB-87CA4AD0ED63}"/>
              </a:ext>
            </a:extLst>
          </p:cNvPr>
          <p:cNvSpPr>
            <a:spLocks noChangeArrowheads="1"/>
          </p:cNvSpPr>
          <p:nvPr/>
        </p:nvSpPr>
        <p:spPr bwMode="auto">
          <a:xfrm>
            <a:off x="3471863"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pic>
        <p:nvPicPr>
          <p:cNvPr id="63497" name="Picture 9">
            <a:extLst>
              <a:ext uri="{FF2B5EF4-FFF2-40B4-BE49-F238E27FC236}">
                <a16:creationId xmlns:a16="http://schemas.microsoft.com/office/drawing/2014/main" id="{CD6D0E09-03E9-D30F-EA60-7601C5A85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62125"/>
            <a:ext cx="514826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ppt_w</p:attrName>
                                        </p:attrNameLst>
                                      </p:cBhvr>
                                      <p:tavLst>
                                        <p:tav tm="0">
                                          <p:val>
                                            <p:fltVal val="0"/>
                                          </p:val>
                                        </p:tav>
                                        <p:tav tm="100000">
                                          <p:val>
                                            <p:strVal val="#ppt_w"/>
                                          </p:val>
                                        </p:tav>
                                      </p:tavLst>
                                    </p:anim>
                                    <p:anim calcmode="lin" valueType="num">
                                      <p:cBhvr>
                                        <p:cTn id="8" dur="1000" fill="hold"/>
                                        <p:tgtEl>
                                          <p:spTgt spid="63490"/>
                                        </p:tgtEl>
                                        <p:attrNameLst>
                                          <p:attrName>ppt_h</p:attrName>
                                        </p:attrNameLst>
                                      </p:cBhvr>
                                      <p:tavLst>
                                        <p:tav tm="0">
                                          <p:val>
                                            <p:fltVal val="0"/>
                                          </p:val>
                                        </p:tav>
                                        <p:tav tm="100000">
                                          <p:val>
                                            <p:strVal val="#ppt_h"/>
                                          </p:val>
                                        </p:tav>
                                      </p:tavLst>
                                    </p:anim>
                                    <p:anim calcmode="lin" valueType="num">
                                      <p:cBhvr>
                                        <p:cTn id="9" dur="1000" fill="hold"/>
                                        <p:tgtEl>
                                          <p:spTgt spid="634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49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2000"/>
                            </p:stCondLst>
                            <p:childTnLst>
                              <p:par>
                                <p:cTn id="12" presetID="17" presetClass="entr" presetSubtype="10" fill="hold" nodeType="afterEffect">
                                  <p:stCondLst>
                                    <p:cond delay="1000"/>
                                  </p:stCondLst>
                                  <p:childTnLst>
                                    <p:set>
                                      <p:cBhvr>
                                        <p:cTn id="13" dur="1" fill="hold">
                                          <p:stCondLst>
                                            <p:cond delay="0"/>
                                          </p:stCondLst>
                                        </p:cTn>
                                        <p:tgtEl>
                                          <p:spTgt spid="63495"/>
                                        </p:tgtEl>
                                        <p:attrNameLst>
                                          <p:attrName>style.visibility</p:attrName>
                                        </p:attrNameLst>
                                      </p:cBhvr>
                                      <p:to>
                                        <p:strVal val="visible"/>
                                      </p:to>
                                    </p:set>
                                    <p:anim calcmode="lin" valueType="num">
                                      <p:cBhvr>
                                        <p:cTn id="14" dur="500" fill="hold"/>
                                        <p:tgtEl>
                                          <p:spTgt spid="63495"/>
                                        </p:tgtEl>
                                        <p:attrNameLst>
                                          <p:attrName>ppt_w</p:attrName>
                                        </p:attrNameLst>
                                      </p:cBhvr>
                                      <p:tavLst>
                                        <p:tav tm="0">
                                          <p:val>
                                            <p:fltVal val="0"/>
                                          </p:val>
                                        </p:tav>
                                        <p:tav tm="100000">
                                          <p:val>
                                            <p:strVal val="#ppt_w"/>
                                          </p:val>
                                        </p:tav>
                                      </p:tavLst>
                                    </p:anim>
                                    <p:anim calcmode="lin" valueType="num">
                                      <p:cBhvr>
                                        <p:cTn id="15" dur="500" fill="hold"/>
                                        <p:tgtEl>
                                          <p:spTgt spid="634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par>
                          <p:cTn id="16" fill="hold" nodeType="afterGroup">
                            <p:stCondLst>
                              <p:cond delay="3500"/>
                            </p:stCondLst>
                            <p:childTnLst>
                              <p:par>
                                <p:cTn id="17" presetID="17" presetClass="entr" presetSubtype="10" fill="hold" nodeType="afterEffect">
                                  <p:stCondLst>
                                    <p:cond delay="1000"/>
                                  </p:stCondLst>
                                  <p:childTnLst>
                                    <p:set>
                                      <p:cBhvr>
                                        <p:cTn id="18" dur="1" fill="hold">
                                          <p:stCondLst>
                                            <p:cond delay="0"/>
                                          </p:stCondLst>
                                        </p:cTn>
                                        <p:tgtEl>
                                          <p:spTgt spid="63497"/>
                                        </p:tgtEl>
                                        <p:attrNameLst>
                                          <p:attrName>style.visibility</p:attrName>
                                        </p:attrNameLst>
                                      </p:cBhvr>
                                      <p:to>
                                        <p:strVal val="visible"/>
                                      </p:to>
                                    </p:set>
                                    <p:anim calcmode="lin" valueType="num">
                                      <p:cBhvr>
                                        <p:cTn id="19" dur="500" fill="hold"/>
                                        <p:tgtEl>
                                          <p:spTgt spid="63497"/>
                                        </p:tgtEl>
                                        <p:attrNameLst>
                                          <p:attrName>ppt_w</p:attrName>
                                        </p:attrNameLst>
                                      </p:cBhvr>
                                      <p:tavLst>
                                        <p:tav tm="0">
                                          <p:val>
                                            <p:fltVal val="0"/>
                                          </p:val>
                                        </p:tav>
                                        <p:tav tm="100000">
                                          <p:val>
                                            <p:strVal val="#ppt_w"/>
                                          </p:val>
                                        </p:tav>
                                      </p:tavLst>
                                    </p:anim>
                                    <p:anim calcmode="lin" valueType="num">
                                      <p:cBhvr>
                                        <p:cTn id="20" dur="500" fill="hold"/>
                                        <p:tgtEl>
                                          <p:spTgt spid="6349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A675476-4D2B-E3C3-7B14-8C1BD10683CC}"/>
              </a:ext>
            </a:extLst>
          </p:cNvPr>
          <p:cNvSpPr>
            <a:spLocks noGrp="1" noChangeArrowheads="1"/>
          </p:cNvSpPr>
          <p:nvPr>
            <p:ph type="title"/>
          </p:nvPr>
        </p:nvSpPr>
        <p:spPr/>
        <p:txBody>
          <a:bodyPr/>
          <a:lstStyle/>
          <a:p>
            <a:pPr eaLnBrk="1" hangingPunct="1">
              <a:defRPr/>
            </a:pPr>
            <a:r>
              <a:rPr lang="ar-SA" altLang="tr-TR" sz="4000"/>
              <a:t>تعاريف </a:t>
            </a:r>
            <a:r>
              <a:rPr lang="en-US" altLang="tr-TR" sz="4000"/>
              <a:t>Definition</a:t>
            </a:r>
            <a:r>
              <a:rPr lang="ar-SA" altLang="tr-TR" sz="4000"/>
              <a:t> :				</a:t>
            </a:r>
            <a:endParaRPr lang="tr-TR" altLang="tr-TR" sz="4000"/>
          </a:p>
        </p:txBody>
      </p:sp>
      <p:sp>
        <p:nvSpPr>
          <p:cNvPr id="28675" name="Rectangle 3">
            <a:extLst>
              <a:ext uri="{FF2B5EF4-FFF2-40B4-BE49-F238E27FC236}">
                <a16:creationId xmlns:a16="http://schemas.microsoft.com/office/drawing/2014/main" id="{3F1BBA17-57CD-42E0-98C5-BCCD905A6E44}"/>
              </a:ext>
            </a:extLst>
          </p:cNvPr>
          <p:cNvSpPr>
            <a:spLocks noGrp="1" noChangeArrowheads="1"/>
          </p:cNvSpPr>
          <p:nvPr>
            <p:ph type="body" idx="1"/>
          </p:nvPr>
        </p:nvSpPr>
        <p:spPr/>
        <p:txBody>
          <a:bodyPr/>
          <a:lstStyle/>
          <a:p>
            <a:pPr algn="just" eaLnBrk="1" hangingPunct="1">
              <a:defRPr/>
            </a:pPr>
            <a:r>
              <a:rPr lang="ar-SA" altLang="tr-TR" sz="3600">
                <a:solidFill>
                  <a:schemeClr val="tx2"/>
                </a:solidFill>
                <a:latin typeface="Traditional Arabic" panose="02020603050405020304" pitchFamily="18" charset="-78"/>
              </a:rPr>
              <a:t>الإرسالية </a:t>
            </a:r>
            <a:r>
              <a:rPr lang="en-US" altLang="tr-TR" sz="3600">
                <a:solidFill>
                  <a:schemeClr val="tx2"/>
                </a:solidFill>
              </a:rPr>
              <a:t>Parcel</a:t>
            </a:r>
            <a:r>
              <a:rPr lang="ar-SA" altLang="tr-TR" sz="3600">
                <a:solidFill>
                  <a:schemeClr val="tx2"/>
                </a:solidFill>
                <a:latin typeface="Traditional Arabic" panose="02020603050405020304" pitchFamily="18" charset="-78"/>
              </a:rPr>
              <a:t>:</a:t>
            </a:r>
            <a:r>
              <a:rPr lang="ar-SA" altLang="tr-TR">
                <a:latin typeface="Traditional Arabic" panose="02020603050405020304" pitchFamily="18" charset="-78"/>
              </a:rPr>
              <a:t> كمية الحبوب المرسلة دفعة واحدة ضمن نطاق عقد أو اتفاق خاص</a:t>
            </a:r>
            <a:endParaRPr lang="ar-SA" altLang="tr-TR"/>
          </a:p>
          <a:p>
            <a:pPr algn="just" eaLnBrk="1" hangingPunct="1">
              <a:defRPr/>
            </a:pPr>
            <a:r>
              <a:rPr lang="ar-SA" altLang="tr-TR" sz="3600">
                <a:solidFill>
                  <a:schemeClr val="tx2"/>
                </a:solidFill>
                <a:latin typeface="Traditional Arabic" panose="02020603050405020304" pitchFamily="18" charset="-78"/>
              </a:rPr>
              <a:t>العينة الأولية </a:t>
            </a:r>
            <a:r>
              <a:rPr lang="en-US" altLang="tr-TR" sz="3600">
                <a:solidFill>
                  <a:schemeClr val="tx2"/>
                </a:solidFill>
              </a:rPr>
              <a:t>Primary Sample</a:t>
            </a:r>
            <a:r>
              <a:rPr lang="ar-SA" altLang="tr-TR" sz="3600">
                <a:solidFill>
                  <a:schemeClr val="tx2"/>
                </a:solidFill>
                <a:latin typeface="Traditional Arabic" panose="02020603050405020304" pitchFamily="18" charset="-78"/>
              </a:rPr>
              <a:t>:</a:t>
            </a:r>
            <a:r>
              <a:rPr lang="ar-SA" altLang="tr-TR">
                <a:latin typeface="Traditional Arabic" panose="02020603050405020304" pitchFamily="18" charset="-78"/>
              </a:rPr>
              <a:t> كمية الحبوب المأخوذة من مكان معين من الإرسالية أو المأخوذة عند زمن معين خلال التحميل أو التفريغ</a:t>
            </a:r>
            <a:endParaRPr lang="ar-SA" altLang="tr-TR"/>
          </a:p>
          <a:p>
            <a:pPr algn="just" eaLnBrk="1" hangingPunct="1">
              <a:defRPr/>
            </a:pPr>
            <a:r>
              <a:rPr lang="ar-SA" altLang="tr-TR" sz="3600">
                <a:solidFill>
                  <a:schemeClr val="tx2"/>
                </a:solidFill>
                <a:latin typeface="Traditional Arabic" panose="02020603050405020304" pitchFamily="18" charset="-78"/>
              </a:rPr>
              <a:t>العينة الإجمالية </a:t>
            </a:r>
            <a:r>
              <a:rPr lang="en-US" altLang="tr-TR" sz="3600">
                <a:solidFill>
                  <a:schemeClr val="tx2"/>
                </a:solidFill>
              </a:rPr>
              <a:t>Composite Sample</a:t>
            </a:r>
            <a:r>
              <a:rPr lang="ar-SA" altLang="tr-TR" sz="3600">
                <a:solidFill>
                  <a:schemeClr val="tx2"/>
                </a:solidFill>
                <a:latin typeface="Traditional Arabic" panose="02020603050405020304" pitchFamily="18" charset="-78"/>
              </a:rPr>
              <a:t>:</a:t>
            </a:r>
            <a:r>
              <a:rPr lang="ar-SA" altLang="tr-TR">
                <a:latin typeface="Traditional Arabic" panose="02020603050405020304" pitchFamily="18" charset="-78"/>
              </a:rPr>
              <a:t> كمية الحبوب الناتجة عن تجميع العينات الأولية ومزجها مع بعضها البعض</a:t>
            </a:r>
            <a:endParaRPr lang="ar-SA"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anim calcmode="lin" valueType="num">
                                      <p:cBhvr>
                                        <p:cTn id="15" dur="10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867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86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86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 calcmode="lin" valueType="num">
                                      <p:cBhvr>
                                        <p:cTn id="23" dur="10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867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86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86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8675">
                                            <p:txEl>
                                              <p:pRg st="2" end="2"/>
                                            </p:txEl>
                                          </p:spTgt>
                                        </p:tgtEl>
                                        <p:attrNameLst>
                                          <p:attrName>style.visibility</p:attrName>
                                        </p:attrNameLst>
                                      </p:cBhvr>
                                      <p:to>
                                        <p:strVal val="visible"/>
                                      </p:to>
                                    </p:set>
                                    <p:anim calcmode="lin" valueType="num">
                                      <p:cBhvr>
                                        <p:cTn id="31" dur="10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8675">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86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86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advAuto="100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a:extLst>
              <a:ext uri="{FF2B5EF4-FFF2-40B4-BE49-F238E27FC236}">
                <a16:creationId xmlns:a16="http://schemas.microsoft.com/office/drawing/2014/main" id="{E95770E2-1658-0C41-5A44-6B9F6133CE4B}"/>
              </a:ext>
            </a:extLst>
          </p:cNvPr>
          <p:cNvSpPr>
            <a:spLocks noGrp="1" noChangeArrowheads="1"/>
          </p:cNvSpPr>
          <p:nvPr>
            <p:ph type="title"/>
          </p:nvPr>
        </p:nvSpPr>
        <p:spPr/>
        <p:txBody>
          <a:bodyPr/>
          <a:lstStyle/>
          <a:p>
            <a:pPr eaLnBrk="1" hangingPunct="1">
              <a:defRPr/>
            </a:pPr>
            <a:r>
              <a:rPr lang="ar-SA" altLang="tr-TR" sz="4000"/>
              <a:t>تعاريف </a:t>
            </a:r>
            <a:r>
              <a:rPr lang="en-US" altLang="tr-TR" sz="4000"/>
              <a:t>Definition</a:t>
            </a:r>
            <a:r>
              <a:rPr lang="ar-SA" altLang="tr-TR" sz="4000"/>
              <a:t> :</a:t>
            </a:r>
            <a:r>
              <a:rPr lang="ar-SA" altLang="tr-TR"/>
              <a:t>				</a:t>
            </a:r>
            <a:endParaRPr lang="tr-TR" altLang="tr-TR"/>
          </a:p>
        </p:txBody>
      </p:sp>
      <p:sp>
        <p:nvSpPr>
          <p:cNvPr id="30723" name="Rectangle 1027">
            <a:extLst>
              <a:ext uri="{FF2B5EF4-FFF2-40B4-BE49-F238E27FC236}">
                <a16:creationId xmlns:a16="http://schemas.microsoft.com/office/drawing/2014/main" id="{BFA52A30-2484-E1FB-3AE3-BE3C0DDBD89E}"/>
              </a:ext>
            </a:extLst>
          </p:cNvPr>
          <p:cNvSpPr>
            <a:spLocks noGrp="1" noChangeArrowheads="1"/>
          </p:cNvSpPr>
          <p:nvPr>
            <p:ph type="body" idx="1"/>
          </p:nvPr>
        </p:nvSpPr>
        <p:spPr/>
        <p:txBody>
          <a:bodyPr/>
          <a:lstStyle/>
          <a:p>
            <a:pPr algn="just" eaLnBrk="1" hangingPunct="1">
              <a:defRPr/>
            </a:pPr>
            <a:r>
              <a:rPr lang="ar-SA" altLang="tr-TR" sz="3600">
                <a:solidFill>
                  <a:schemeClr val="tx2"/>
                </a:solidFill>
                <a:latin typeface="Traditional Arabic" panose="02020603050405020304" pitchFamily="18" charset="-78"/>
              </a:rPr>
              <a:t>العينة النهائية </a:t>
            </a:r>
            <a:r>
              <a:rPr lang="en-US" altLang="tr-TR" sz="3600">
                <a:solidFill>
                  <a:schemeClr val="tx2"/>
                </a:solidFill>
              </a:rPr>
              <a:t>Final Sample</a:t>
            </a:r>
            <a:r>
              <a:rPr lang="ar-SA" altLang="tr-TR" sz="3600">
                <a:solidFill>
                  <a:schemeClr val="tx2"/>
                </a:solidFill>
                <a:latin typeface="Traditional Arabic" panose="02020603050405020304" pitchFamily="18" charset="-78"/>
              </a:rPr>
              <a:t>:</a:t>
            </a:r>
            <a:r>
              <a:rPr lang="ar-SA" altLang="tr-TR">
                <a:latin typeface="Traditional Arabic" panose="02020603050405020304" pitchFamily="18" charset="-78"/>
              </a:rPr>
              <a:t> أصغر كمية نحصل عليها بتقسيم العينة الإجمالية وتعتبر ممثلة للإرسالية</a:t>
            </a:r>
          </a:p>
          <a:p>
            <a:pPr algn="just" eaLnBrk="1" hangingPunct="1">
              <a:defRPr/>
            </a:pPr>
            <a:endParaRPr lang="ar-SA" altLang="tr-TR"/>
          </a:p>
          <a:p>
            <a:pPr algn="just" eaLnBrk="1" hangingPunct="1">
              <a:defRPr/>
            </a:pPr>
            <a:r>
              <a:rPr lang="ar-SA" altLang="tr-TR" sz="3600">
                <a:solidFill>
                  <a:schemeClr val="tx2"/>
                </a:solidFill>
                <a:latin typeface="Traditional Arabic" panose="02020603050405020304" pitchFamily="18" charset="-78"/>
              </a:rPr>
              <a:t>العينة المخبرية </a:t>
            </a:r>
            <a:r>
              <a:rPr lang="en-US" altLang="tr-TR" sz="3600">
                <a:solidFill>
                  <a:schemeClr val="tx2"/>
                </a:solidFill>
              </a:rPr>
              <a:t>Laboratory Sample</a:t>
            </a:r>
            <a:r>
              <a:rPr lang="ar-SA" altLang="tr-TR" sz="3600">
                <a:solidFill>
                  <a:schemeClr val="tx2"/>
                </a:solidFill>
                <a:latin typeface="Traditional Arabic" panose="02020603050405020304" pitchFamily="18" charset="-78"/>
              </a:rPr>
              <a:t>: </a:t>
            </a:r>
            <a:r>
              <a:rPr lang="ar-SA" altLang="tr-TR" sz="3600">
                <a:latin typeface="Traditional Arabic" panose="02020603050405020304" pitchFamily="18" charset="-78"/>
              </a:rPr>
              <a:t>أصغر</a:t>
            </a:r>
            <a:r>
              <a:rPr lang="ar-SA" altLang="tr-TR">
                <a:latin typeface="Traditional Arabic" panose="02020603050405020304" pitchFamily="18" charset="-78"/>
              </a:rPr>
              <a:t> كمية نحصل عليها بتقسيم العينة النهائية وهي العينة التي ستجري عليها التحاليل </a:t>
            </a:r>
            <a:endParaRPr lang="ar-SA" altLang="tr-TR"/>
          </a:p>
          <a:p>
            <a:pPr eaLnBrk="1" hangingPunct="1">
              <a:buFont typeface="Wingdings" panose="05000000000000000000" pitchFamily="2" charset="2"/>
              <a:buNone/>
              <a:defRPr/>
            </a:pPr>
            <a:endParaRPr lang="tr-TR"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 calcmode="lin" valueType="num">
                                      <p:cBhvr>
                                        <p:cTn id="9" dur="1000" fill="hold"/>
                                        <p:tgtEl>
                                          <p:spTgt spid="307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0723">
                                            <p:txEl>
                                              <p:pRg st="0" end="0"/>
                                            </p:txEl>
                                          </p:spTgt>
                                        </p:tgtEl>
                                        <p:attrNameLst>
                                          <p:attrName>style.visibility</p:attrName>
                                        </p:attrNameLst>
                                      </p:cBhvr>
                                      <p:to>
                                        <p:strVal val="visible"/>
                                      </p:to>
                                    </p:set>
                                    <p:anim calcmode="lin" valueType="num">
                                      <p:cBhvr>
                                        <p:cTn id="15" dur="1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072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07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0723">
                                            <p:txEl>
                                              <p:pRg st="2" end="2"/>
                                            </p:txEl>
                                          </p:spTgt>
                                        </p:tgtEl>
                                        <p:attrNameLst>
                                          <p:attrName>style.visibility</p:attrName>
                                        </p:attrNameLst>
                                      </p:cBhvr>
                                      <p:to>
                                        <p:strVal val="visible"/>
                                      </p:to>
                                    </p:set>
                                    <p:anim calcmode="lin" valueType="num">
                                      <p:cBhvr>
                                        <p:cTn id="23" dur="10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072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07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7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5F844CC-1045-BEA3-188F-353DED22BB7D}"/>
              </a:ext>
            </a:extLst>
          </p:cNvPr>
          <p:cNvSpPr>
            <a:spLocks noGrp="1" noChangeArrowheads="1"/>
          </p:cNvSpPr>
          <p:nvPr>
            <p:ph type="title"/>
          </p:nvPr>
        </p:nvSpPr>
        <p:spPr/>
        <p:txBody>
          <a:bodyPr/>
          <a:lstStyle/>
          <a:p>
            <a:pPr eaLnBrk="1" hangingPunct="1">
              <a:defRPr/>
            </a:pPr>
            <a:r>
              <a:rPr lang="ar-SA" altLang="tr-TR"/>
              <a:t>أخذ العينات </a:t>
            </a:r>
            <a:r>
              <a:rPr lang="en-US" altLang="tr-TR"/>
              <a:t>Sampling</a:t>
            </a:r>
            <a:r>
              <a:rPr lang="ar-SA" altLang="tr-TR"/>
              <a:t> :				</a:t>
            </a:r>
            <a:endParaRPr lang="tr-TR" altLang="tr-TR"/>
          </a:p>
        </p:txBody>
      </p:sp>
      <p:sp>
        <p:nvSpPr>
          <p:cNvPr id="33795" name="Rectangle 3">
            <a:extLst>
              <a:ext uri="{FF2B5EF4-FFF2-40B4-BE49-F238E27FC236}">
                <a16:creationId xmlns:a16="http://schemas.microsoft.com/office/drawing/2014/main" id="{9C3BDB7E-F48B-D00D-5376-26B551863E3A}"/>
              </a:ext>
            </a:extLst>
          </p:cNvPr>
          <p:cNvSpPr>
            <a:spLocks noGrp="1" noChangeArrowheads="1"/>
          </p:cNvSpPr>
          <p:nvPr>
            <p:ph type="body" idx="1"/>
          </p:nvPr>
        </p:nvSpPr>
        <p:spPr/>
        <p:txBody>
          <a:bodyPr/>
          <a:lstStyle/>
          <a:p>
            <a:pPr eaLnBrk="1" hangingPunct="1">
              <a:defRPr/>
            </a:pPr>
            <a:r>
              <a:rPr lang="ar-SA" altLang="tr-TR" sz="3600"/>
              <a:t>أخذ العينا ت من الأكيا س </a:t>
            </a:r>
          </a:p>
          <a:p>
            <a:pPr eaLnBrk="1" hangingPunct="1">
              <a:buFont typeface="Wingdings" panose="05000000000000000000" pitchFamily="2" charset="2"/>
              <a:buNone/>
              <a:defRPr/>
            </a:pPr>
            <a:endParaRPr lang="ar-SA" altLang="tr-TR" sz="3600"/>
          </a:p>
          <a:p>
            <a:pPr eaLnBrk="1" hangingPunct="1">
              <a:defRPr/>
            </a:pPr>
            <a:r>
              <a:rPr lang="ar-SA" altLang="tr-TR" sz="3600"/>
              <a:t>أخذ العينا ت من الحبوب الفرط ( الد كمة ) </a:t>
            </a:r>
            <a:endParaRPr lang="tr-TR" altLang="tr-TR"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fltVal val="0"/>
                                          </p:val>
                                        </p:tav>
                                        <p:tav tm="100000">
                                          <p:val>
                                            <p:strVal val="#ppt_w"/>
                                          </p:val>
                                        </p:tav>
                                      </p:tavLst>
                                    </p:anim>
                                    <p:anim calcmode="lin" valueType="num">
                                      <p:cBhvr>
                                        <p:cTn id="8" dur="1000" fill="hold"/>
                                        <p:tgtEl>
                                          <p:spTgt spid="33794"/>
                                        </p:tgtEl>
                                        <p:attrNameLst>
                                          <p:attrName>ppt_h</p:attrName>
                                        </p:attrNameLst>
                                      </p:cBhvr>
                                      <p:tavLst>
                                        <p:tav tm="0">
                                          <p:val>
                                            <p:fltVal val="0"/>
                                          </p:val>
                                        </p:tav>
                                        <p:tav tm="100000">
                                          <p:val>
                                            <p:strVal val="#ppt_h"/>
                                          </p:val>
                                        </p:tav>
                                      </p:tavLst>
                                    </p:anim>
                                    <p:anim calcmode="lin" valueType="num">
                                      <p:cBhvr>
                                        <p:cTn id="9" dur="1000" fill="hold"/>
                                        <p:tgtEl>
                                          <p:spTgt spid="337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3795">
                                            <p:txEl>
                                              <p:pRg st="0" end="0"/>
                                            </p:txEl>
                                          </p:spTgt>
                                        </p:tgtEl>
                                        <p:attrNameLst>
                                          <p:attrName>style.visibility</p:attrName>
                                        </p:attrNameLst>
                                      </p:cBhvr>
                                      <p:to>
                                        <p:strVal val="visible"/>
                                      </p:to>
                                    </p:set>
                                    <p:anim calcmode="lin" valueType="num">
                                      <p:cBhvr>
                                        <p:cTn id="15" dur="10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37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7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 calcmode="lin" valueType="num">
                                      <p:cBhvr>
                                        <p:cTn id="23" dur="10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379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37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379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autoUpdateAnimBg="0" advAuto="100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45AF466-AF6A-E482-3F79-2639A880A12B}"/>
              </a:ext>
            </a:extLst>
          </p:cNvPr>
          <p:cNvSpPr>
            <a:spLocks noGrp="1" noChangeArrowheads="1"/>
          </p:cNvSpPr>
          <p:nvPr>
            <p:ph type="title"/>
          </p:nvPr>
        </p:nvSpPr>
        <p:spPr>
          <a:xfrm>
            <a:off x="762000" y="0"/>
            <a:ext cx="7848600" cy="990600"/>
          </a:xfrm>
        </p:spPr>
        <p:txBody>
          <a:bodyPr/>
          <a:lstStyle/>
          <a:p>
            <a:pPr eaLnBrk="1" hangingPunct="1">
              <a:defRPr/>
            </a:pPr>
            <a:r>
              <a:rPr lang="ar-SA" altLang="tr-TR" sz="4000"/>
              <a:t>أخذ العينا ت من الأكيا س:			</a:t>
            </a:r>
            <a:endParaRPr lang="tr-TR" altLang="tr-TR" sz="4000"/>
          </a:p>
        </p:txBody>
      </p:sp>
      <p:sp>
        <p:nvSpPr>
          <p:cNvPr id="34819" name="Rectangle 3">
            <a:extLst>
              <a:ext uri="{FF2B5EF4-FFF2-40B4-BE49-F238E27FC236}">
                <a16:creationId xmlns:a16="http://schemas.microsoft.com/office/drawing/2014/main" id="{BE7BA753-264B-4142-B56F-FA9A85786C28}"/>
              </a:ext>
            </a:extLst>
          </p:cNvPr>
          <p:cNvSpPr>
            <a:spLocks noGrp="1" noChangeArrowheads="1"/>
          </p:cNvSpPr>
          <p:nvPr>
            <p:ph type="body" idx="1"/>
          </p:nvPr>
        </p:nvSpPr>
        <p:spPr>
          <a:xfrm>
            <a:off x="304800" y="1066800"/>
            <a:ext cx="8382000" cy="4953000"/>
          </a:xfrm>
        </p:spPr>
        <p:txBody>
          <a:bodyPr/>
          <a:lstStyle/>
          <a:p>
            <a:pPr algn="just" eaLnBrk="1" hangingPunct="1">
              <a:defRPr/>
            </a:pPr>
            <a:r>
              <a:rPr lang="ar-SA" altLang="tr-TR" sz="2400">
                <a:cs typeface="Traditional Arabic" panose="02020603050405020304" pitchFamily="18" charset="-78"/>
              </a:rPr>
              <a:t> </a:t>
            </a:r>
            <a:r>
              <a:rPr lang="ar-SA" altLang="tr-TR" sz="2800"/>
              <a:t>إذا كان عدد أكياس الإرسالية لا يزيدعن 10 أكياس يؤخذ من كل كيس عينة· </a:t>
            </a:r>
          </a:p>
          <a:p>
            <a:pPr algn="just" eaLnBrk="1" hangingPunct="1">
              <a:defRPr/>
            </a:pPr>
            <a:r>
              <a:rPr lang="ar-SA" altLang="tr-TR" sz="2800"/>
              <a:t> إذا كان عدد أكياس الإرسالية بين 10-100 كيس يؤخذ من كل 10 أكياس عينة بشكل عشوائي.</a:t>
            </a:r>
          </a:p>
          <a:p>
            <a:pPr algn="just" eaLnBrk="1" hangingPunct="1">
              <a:defRPr/>
            </a:pPr>
            <a:r>
              <a:rPr lang="ar-SA" altLang="tr-TR" sz="2800"/>
              <a:t> إذا كان عدد أكياس الإرسالية يتجاوز 100 كيس يكون عدد الأكياس التي يجب أن يؤخذ منها عينات حوالي الجذر التربيعي لعدد أكياس الإرسالية. تقسم الإرسالية إلى عدد من المجموعات كل منها يحتوي على عدد (</a:t>
            </a:r>
            <a:r>
              <a:rPr lang="tr-TR" altLang="tr-TR" sz="2800"/>
              <a:t>a</a:t>
            </a:r>
            <a:r>
              <a:rPr lang="ar-SA" altLang="tr-TR" sz="2800"/>
              <a:t>) من الأكياس يعتمد على الجذر التربيعي لعدد أكياس الإرسالية (</a:t>
            </a:r>
            <a:r>
              <a:rPr lang="tr-TR" altLang="tr-TR" sz="2800"/>
              <a:t>N</a:t>
            </a:r>
            <a:r>
              <a:rPr lang="ar-SA" altLang="tr-TR" sz="2800"/>
              <a:t>). يبين الجدول (1) عدد أكياس (</a:t>
            </a:r>
            <a:r>
              <a:rPr lang="tr-TR" altLang="tr-TR" sz="2800"/>
              <a:t>a</a:t>
            </a:r>
            <a:r>
              <a:rPr lang="ar-SA" altLang="tr-TR" sz="2800"/>
              <a:t>) المجموعة لإرساليات يتراوح عدد أكياسها بين 101 و 10,000 كيس.</a:t>
            </a:r>
          </a:p>
          <a:p>
            <a:pPr eaLnBrk="1" hangingPunct="1">
              <a:buFont typeface="Wingdings" panose="05000000000000000000" pitchFamily="2" charset="2"/>
              <a:buNone/>
              <a:defRPr/>
            </a:pPr>
            <a:endParaRPr lang="tr-TR" altLang="tr-TR"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 calcmode="lin" valueType="num">
                                      <p:cBhvr>
                                        <p:cTn id="9" dur="1000" fill="hold"/>
                                        <p:tgtEl>
                                          <p:spTgt spid="348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1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4819">
                                            <p:txEl>
                                              <p:pRg st="0" end="0"/>
                                            </p:txEl>
                                          </p:spTgt>
                                        </p:tgtEl>
                                        <p:attrNameLst>
                                          <p:attrName>style.visibility</p:attrName>
                                        </p:attrNameLst>
                                      </p:cBhvr>
                                      <p:to>
                                        <p:strVal val="visible"/>
                                      </p:to>
                                    </p:set>
                                    <p:anim calcmode="lin" valueType="num">
                                      <p:cBhvr>
                                        <p:cTn id="15" dur="10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481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48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48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4819">
                                            <p:txEl>
                                              <p:pRg st="1" end="1"/>
                                            </p:txEl>
                                          </p:spTgt>
                                        </p:tgtEl>
                                        <p:attrNameLst>
                                          <p:attrName>style.visibility</p:attrName>
                                        </p:attrNameLst>
                                      </p:cBhvr>
                                      <p:to>
                                        <p:strVal val="visible"/>
                                      </p:to>
                                    </p:set>
                                    <p:anim calcmode="lin" valueType="num">
                                      <p:cBhvr>
                                        <p:cTn id="23" dur="1000" fill="hold"/>
                                        <p:tgtEl>
                                          <p:spTgt spid="34819">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4819">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481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481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4819">
                                            <p:txEl>
                                              <p:pRg st="2" end="2"/>
                                            </p:txEl>
                                          </p:spTgt>
                                        </p:tgtEl>
                                        <p:attrNameLst>
                                          <p:attrName>style.visibility</p:attrName>
                                        </p:attrNameLst>
                                      </p:cBhvr>
                                      <p:to>
                                        <p:strVal val="visible"/>
                                      </p:to>
                                    </p:set>
                                    <p:anim calcmode="lin" valueType="num">
                                      <p:cBhvr>
                                        <p:cTn id="31" dur="10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4819">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481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481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advAuto="100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E53E466-67AF-9986-2DC8-54EEDB7FC2A2}"/>
              </a:ext>
            </a:extLst>
          </p:cNvPr>
          <p:cNvSpPr>
            <a:spLocks noGrp="1" noChangeArrowheads="1"/>
          </p:cNvSpPr>
          <p:nvPr>
            <p:ph type="title"/>
          </p:nvPr>
        </p:nvSpPr>
        <p:spPr>
          <a:xfrm>
            <a:off x="1066800" y="0"/>
            <a:ext cx="7772400" cy="1219200"/>
          </a:xfrm>
        </p:spPr>
        <p:txBody>
          <a:bodyPr/>
          <a:lstStyle/>
          <a:p>
            <a:pPr eaLnBrk="1" hangingPunct="1">
              <a:defRPr/>
            </a:pPr>
            <a:r>
              <a:rPr lang="ar-SA" altLang="tr-TR"/>
              <a:t>جد ول ( 1 ) : 						</a:t>
            </a:r>
            <a:endParaRPr lang="tr-TR" altLang="tr-TR"/>
          </a:p>
        </p:txBody>
      </p:sp>
      <p:grpSp>
        <p:nvGrpSpPr>
          <p:cNvPr id="38963" name="Group 51">
            <a:extLst>
              <a:ext uri="{FF2B5EF4-FFF2-40B4-BE49-F238E27FC236}">
                <a16:creationId xmlns:a16="http://schemas.microsoft.com/office/drawing/2014/main" id="{6A91A3DE-022A-AA7A-DAC8-59C35DC7B5DB}"/>
              </a:ext>
            </a:extLst>
          </p:cNvPr>
          <p:cNvGrpSpPr>
            <a:grpSpLocks/>
          </p:cNvGrpSpPr>
          <p:nvPr/>
        </p:nvGrpSpPr>
        <p:grpSpPr bwMode="auto">
          <a:xfrm>
            <a:off x="381000" y="1371600"/>
            <a:ext cx="8367713" cy="5118100"/>
            <a:chOff x="43" y="0"/>
            <a:chExt cx="5271" cy="3224"/>
          </a:xfrm>
        </p:grpSpPr>
        <p:sp>
          <p:nvSpPr>
            <p:cNvPr id="9220" name="Rectangle 3">
              <a:extLst>
                <a:ext uri="{FF2B5EF4-FFF2-40B4-BE49-F238E27FC236}">
                  <a16:creationId xmlns:a16="http://schemas.microsoft.com/office/drawing/2014/main" id="{9607459A-4508-ABAD-1722-6C2ED18B7BCD}"/>
                </a:ext>
              </a:extLst>
            </p:cNvPr>
            <p:cNvSpPr>
              <a:spLocks noChangeArrowheads="1"/>
            </p:cNvSpPr>
            <p:nvPr/>
          </p:nvSpPr>
          <p:spPr bwMode="auto">
            <a:xfrm>
              <a:off x="43" y="0"/>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tr-TR" altLang="tr-TR" sz="3600">
                  <a:solidFill>
                    <a:schemeClr val="tx2"/>
                  </a:solidFill>
                </a:rPr>
                <a:t>A</a:t>
              </a:r>
              <a:endParaRPr lang="ar-SY" altLang="tr-TR" sz="3600">
                <a:solidFill>
                  <a:schemeClr val="tx2"/>
                </a:solidFill>
              </a:endParaRPr>
            </a:p>
            <a:p>
              <a:pPr algn="ctr" rtl="0"/>
              <a:endParaRPr lang="ar-SY" altLang="tr-TR"/>
            </a:p>
          </p:txBody>
        </p:sp>
        <p:sp>
          <p:nvSpPr>
            <p:cNvPr id="9221" name="Rectangle 4">
              <a:extLst>
                <a:ext uri="{FF2B5EF4-FFF2-40B4-BE49-F238E27FC236}">
                  <a16:creationId xmlns:a16="http://schemas.microsoft.com/office/drawing/2014/main" id="{8E0D9762-0873-C830-03DF-4A2A699564B1}"/>
                </a:ext>
              </a:extLst>
            </p:cNvPr>
            <p:cNvSpPr>
              <a:spLocks noChangeArrowheads="1"/>
            </p:cNvSpPr>
            <p:nvPr/>
          </p:nvSpPr>
          <p:spPr bwMode="auto">
            <a:xfrm>
              <a:off x="517" y="0"/>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tr-TR" altLang="tr-TR" sz="3600">
                  <a:solidFill>
                    <a:schemeClr val="tx2"/>
                  </a:solidFill>
                </a:rPr>
                <a:t>N</a:t>
              </a:r>
              <a:endParaRPr lang="ar-SY" altLang="tr-TR" sz="3600">
                <a:solidFill>
                  <a:schemeClr val="tx2"/>
                </a:solidFill>
              </a:endParaRPr>
            </a:p>
            <a:p>
              <a:pPr algn="ctr" rtl="0"/>
              <a:endParaRPr lang="ar-SY" altLang="tr-TR"/>
            </a:p>
          </p:txBody>
        </p:sp>
        <p:sp>
          <p:nvSpPr>
            <p:cNvPr id="9222" name="Rectangle 5">
              <a:extLst>
                <a:ext uri="{FF2B5EF4-FFF2-40B4-BE49-F238E27FC236}">
                  <a16:creationId xmlns:a16="http://schemas.microsoft.com/office/drawing/2014/main" id="{74382870-D956-02F4-7C4D-BFFFDE4CE0B8}"/>
                </a:ext>
              </a:extLst>
            </p:cNvPr>
            <p:cNvSpPr>
              <a:spLocks noChangeArrowheads="1"/>
            </p:cNvSpPr>
            <p:nvPr/>
          </p:nvSpPr>
          <p:spPr bwMode="auto">
            <a:xfrm>
              <a:off x="1877" y="0"/>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tr-TR" altLang="tr-TR" sz="3600">
                  <a:solidFill>
                    <a:schemeClr val="tx2"/>
                  </a:solidFill>
                </a:rPr>
                <a:t>A</a:t>
              </a:r>
              <a:endParaRPr lang="ar-SY" altLang="tr-TR" sz="3600">
                <a:solidFill>
                  <a:schemeClr val="tx2"/>
                </a:solidFill>
              </a:endParaRPr>
            </a:p>
            <a:p>
              <a:pPr algn="ctr" rtl="0"/>
              <a:endParaRPr lang="ar-SY" altLang="tr-TR"/>
            </a:p>
          </p:txBody>
        </p:sp>
        <p:sp>
          <p:nvSpPr>
            <p:cNvPr id="9223" name="Rectangle 6">
              <a:extLst>
                <a:ext uri="{FF2B5EF4-FFF2-40B4-BE49-F238E27FC236}">
                  <a16:creationId xmlns:a16="http://schemas.microsoft.com/office/drawing/2014/main" id="{CD2B00D6-E56D-9B18-2A16-557F6A4D57D8}"/>
                </a:ext>
              </a:extLst>
            </p:cNvPr>
            <p:cNvSpPr>
              <a:spLocks noChangeArrowheads="1"/>
            </p:cNvSpPr>
            <p:nvPr/>
          </p:nvSpPr>
          <p:spPr bwMode="auto">
            <a:xfrm>
              <a:off x="2351" y="0"/>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tr-TR" altLang="tr-TR" sz="3600">
                  <a:solidFill>
                    <a:schemeClr val="tx2"/>
                  </a:solidFill>
                </a:rPr>
                <a:t>N</a:t>
              </a:r>
              <a:endParaRPr lang="ar-SY" altLang="tr-TR" sz="3600">
                <a:solidFill>
                  <a:schemeClr val="tx2"/>
                </a:solidFill>
              </a:endParaRPr>
            </a:p>
            <a:p>
              <a:pPr algn="ctr" rtl="0"/>
              <a:endParaRPr lang="ar-SY" altLang="tr-TR"/>
            </a:p>
          </p:txBody>
        </p:sp>
        <p:sp>
          <p:nvSpPr>
            <p:cNvPr id="9224" name="Rectangle 7">
              <a:extLst>
                <a:ext uri="{FF2B5EF4-FFF2-40B4-BE49-F238E27FC236}">
                  <a16:creationId xmlns:a16="http://schemas.microsoft.com/office/drawing/2014/main" id="{D1554103-EBDA-3421-6329-DBD348DEE05E}"/>
                </a:ext>
              </a:extLst>
            </p:cNvPr>
            <p:cNvSpPr>
              <a:spLocks noChangeArrowheads="1"/>
            </p:cNvSpPr>
            <p:nvPr/>
          </p:nvSpPr>
          <p:spPr bwMode="auto">
            <a:xfrm>
              <a:off x="3711" y="0"/>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tr-TR" altLang="tr-TR" sz="3600">
                  <a:solidFill>
                    <a:schemeClr val="tx2"/>
                  </a:solidFill>
                </a:rPr>
                <a:t>A</a:t>
              </a:r>
              <a:endParaRPr lang="ar-SY" altLang="tr-TR" sz="3600">
                <a:solidFill>
                  <a:schemeClr val="tx2"/>
                </a:solidFill>
              </a:endParaRPr>
            </a:p>
            <a:p>
              <a:pPr algn="ctr" rtl="0"/>
              <a:endParaRPr lang="ar-SY" altLang="tr-TR"/>
            </a:p>
          </p:txBody>
        </p:sp>
        <p:sp>
          <p:nvSpPr>
            <p:cNvPr id="9225" name="Rectangle 8">
              <a:extLst>
                <a:ext uri="{FF2B5EF4-FFF2-40B4-BE49-F238E27FC236}">
                  <a16:creationId xmlns:a16="http://schemas.microsoft.com/office/drawing/2014/main" id="{4327B34A-A17C-BA3C-0998-95BED3943800}"/>
                </a:ext>
              </a:extLst>
            </p:cNvPr>
            <p:cNvSpPr>
              <a:spLocks noChangeArrowheads="1"/>
            </p:cNvSpPr>
            <p:nvPr/>
          </p:nvSpPr>
          <p:spPr bwMode="auto">
            <a:xfrm>
              <a:off x="4185" y="0"/>
              <a:ext cx="112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tr-TR" altLang="tr-TR" sz="3600">
                  <a:solidFill>
                    <a:schemeClr val="tx2"/>
                  </a:solidFill>
                </a:rPr>
                <a:t>N</a:t>
              </a:r>
              <a:endParaRPr lang="ar-SY" altLang="tr-TR" sz="3600">
                <a:solidFill>
                  <a:schemeClr val="tx2"/>
                </a:solidFill>
              </a:endParaRPr>
            </a:p>
            <a:p>
              <a:pPr algn="ctr" rtl="0"/>
              <a:endParaRPr lang="ar-SY" altLang="tr-TR"/>
            </a:p>
          </p:txBody>
        </p:sp>
        <p:sp>
          <p:nvSpPr>
            <p:cNvPr id="9226" name="Rectangle 9">
              <a:extLst>
                <a:ext uri="{FF2B5EF4-FFF2-40B4-BE49-F238E27FC236}">
                  <a16:creationId xmlns:a16="http://schemas.microsoft.com/office/drawing/2014/main" id="{CA240EF9-7408-EE21-4CF0-764AA4BB18A8}"/>
                </a:ext>
              </a:extLst>
            </p:cNvPr>
            <p:cNvSpPr>
              <a:spLocks noChangeArrowheads="1"/>
            </p:cNvSpPr>
            <p:nvPr/>
          </p:nvSpPr>
          <p:spPr bwMode="auto">
            <a:xfrm>
              <a:off x="43" y="403"/>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71</a:t>
              </a:r>
            </a:p>
            <a:p>
              <a:pPr algn="ctr" rtl="0"/>
              <a:endParaRPr lang="ar-SY" altLang="tr-TR"/>
            </a:p>
          </p:txBody>
        </p:sp>
        <p:sp>
          <p:nvSpPr>
            <p:cNvPr id="9227" name="Rectangle 10">
              <a:extLst>
                <a:ext uri="{FF2B5EF4-FFF2-40B4-BE49-F238E27FC236}">
                  <a16:creationId xmlns:a16="http://schemas.microsoft.com/office/drawing/2014/main" id="{9393005F-F069-3140-B756-1E6449CAC594}"/>
                </a:ext>
              </a:extLst>
            </p:cNvPr>
            <p:cNvSpPr>
              <a:spLocks noChangeArrowheads="1"/>
            </p:cNvSpPr>
            <p:nvPr/>
          </p:nvSpPr>
          <p:spPr bwMode="auto">
            <a:xfrm>
              <a:off x="517" y="403"/>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4901-5041</a:t>
              </a:r>
            </a:p>
            <a:p>
              <a:pPr algn="ctr" rtl="0"/>
              <a:endParaRPr lang="ar-SY" altLang="tr-TR"/>
            </a:p>
          </p:txBody>
        </p:sp>
        <p:sp>
          <p:nvSpPr>
            <p:cNvPr id="9228" name="Rectangle 11">
              <a:extLst>
                <a:ext uri="{FF2B5EF4-FFF2-40B4-BE49-F238E27FC236}">
                  <a16:creationId xmlns:a16="http://schemas.microsoft.com/office/drawing/2014/main" id="{7C66AAC1-5C5C-07A8-CFCC-68ABF260ECEF}"/>
                </a:ext>
              </a:extLst>
            </p:cNvPr>
            <p:cNvSpPr>
              <a:spLocks noChangeArrowheads="1"/>
            </p:cNvSpPr>
            <p:nvPr/>
          </p:nvSpPr>
          <p:spPr bwMode="auto">
            <a:xfrm>
              <a:off x="1877" y="403"/>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41</a:t>
              </a:r>
            </a:p>
            <a:p>
              <a:pPr algn="ctr" rtl="0"/>
              <a:endParaRPr lang="ar-SY" altLang="tr-TR"/>
            </a:p>
          </p:txBody>
        </p:sp>
        <p:sp>
          <p:nvSpPr>
            <p:cNvPr id="9229" name="Rectangle 12">
              <a:extLst>
                <a:ext uri="{FF2B5EF4-FFF2-40B4-BE49-F238E27FC236}">
                  <a16:creationId xmlns:a16="http://schemas.microsoft.com/office/drawing/2014/main" id="{3029AAB3-42F8-BBC1-D8B6-A9F26201FF05}"/>
                </a:ext>
              </a:extLst>
            </p:cNvPr>
            <p:cNvSpPr>
              <a:spLocks noChangeArrowheads="1"/>
            </p:cNvSpPr>
            <p:nvPr/>
          </p:nvSpPr>
          <p:spPr bwMode="auto">
            <a:xfrm>
              <a:off x="2351" y="403"/>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1601-1681</a:t>
              </a:r>
            </a:p>
            <a:p>
              <a:pPr algn="ctr" rtl="0"/>
              <a:endParaRPr lang="ar-SY" altLang="tr-TR"/>
            </a:p>
          </p:txBody>
        </p:sp>
        <p:sp>
          <p:nvSpPr>
            <p:cNvPr id="9230" name="Rectangle 13">
              <a:extLst>
                <a:ext uri="{FF2B5EF4-FFF2-40B4-BE49-F238E27FC236}">
                  <a16:creationId xmlns:a16="http://schemas.microsoft.com/office/drawing/2014/main" id="{B3595066-F5E6-9327-73EF-E9DE28C6A781}"/>
                </a:ext>
              </a:extLst>
            </p:cNvPr>
            <p:cNvSpPr>
              <a:spLocks noChangeArrowheads="1"/>
            </p:cNvSpPr>
            <p:nvPr/>
          </p:nvSpPr>
          <p:spPr bwMode="auto">
            <a:xfrm>
              <a:off x="3711" y="403"/>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11</a:t>
              </a:r>
            </a:p>
            <a:p>
              <a:pPr algn="ctr" rtl="0"/>
              <a:endParaRPr lang="ar-SY" altLang="tr-TR"/>
            </a:p>
          </p:txBody>
        </p:sp>
        <p:sp>
          <p:nvSpPr>
            <p:cNvPr id="9231" name="Rectangle 14">
              <a:extLst>
                <a:ext uri="{FF2B5EF4-FFF2-40B4-BE49-F238E27FC236}">
                  <a16:creationId xmlns:a16="http://schemas.microsoft.com/office/drawing/2014/main" id="{FD54B9C6-D105-F426-07F8-B00E7D5B0941}"/>
                </a:ext>
              </a:extLst>
            </p:cNvPr>
            <p:cNvSpPr>
              <a:spLocks noChangeArrowheads="1"/>
            </p:cNvSpPr>
            <p:nvPr/>
          </p:nvSpPr>
          <p:spPr bwMode="auto">
            <a:xfrm>
              <a:off x="4185" y="403"/>
              <a:ext cx="112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101-121</a:t>
              </a:r>
            </a:p>
            <a:p>
              <a:pPr algn="ctr" rtl="0"/>
              <a:endParaRPr lang="ar-SY" altLang="tr-TR"/>
            </a:p>
          </p:txBody>
        </p:sp>
        <p:sp>
          <p:nvSpPr>
            <p:cNvPr id="9232" name="Rectangle 15">
              <a:extLst>
                <a:ext uri="{FF2B5EF4-FFF2-40B4-BE49-F238E27FC236}">
                  <a16:creationId xmlns:a16="http://schemas.microsoft.com/office/drawing/2014/main" id="{0F439D55-671F-8FB0-AC0C-6E9F7A8CA30E}"/>
                </a:ext>
              </a:extLst>
            </p:cNvPr>
            <p:cNvSpPr>
              <a:spLocks noChangeArrowheads="1"/>
            </p:cNvSpPr>
            <p:nvPr/>
          </p:nvSpPr>
          <p:spPr bwMode="auto">
            <a:xfrm>
              <a:off x="43" y="806"/>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72</a:t>
              </a:r>
            </a:p>
            <a:p>
              <a:pPr algn="ctr" rtl="0"/>
              <a:endParaRPr lang="ar-SY" altLang="tr-TR"/>
            </a:p>
          </p:txBody>
        </p:sp>
        <p:sp>
          <p:nvSpPr>
            <p:cNvPr id="9233" name="Rectangle 16">
              <a:extLst>
                <a:ext uri="{FF2B5EF4-FFF2-40B4-BE49-F238E27FC236}">
                  <a16:creationId xmlns:a16="http://schemas.microsoft.com/office/drawing/2014/main" id="{8F33A3E1-267A-6948-C96F-29F56CAC09E3}"/>
                </a:ext>
              </a:extLst>
            </p:cNvPr>
            <p:cNvSpPr>
              <a:spLocks noChangeArrowheads="1"/>
            </p:cNvSpPr>
            <p:nvPr/>
          </p:nvSpPr>
          <p:spPr bwMode="auto">
            <a:xfrm>
              <a:off x="517" y="806"/>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5042-5184</a:t>
              </a:r>
            </a:p>
            <a:p>
              <a:pPr algn="ctr" rtl="0"/>
              <a:endParaRPr lang="ar-SY" altLang="tr-TR"/>
            </a:p>
          </p:txBody>
        </p:sp>
        <p:sp>
          <p:nvSpPr>
            <p:cNvPr id="9234" name="Rectangle 17">
              <a:extLst>
                <a:ext uri="{FF2B5EF4-FFF2-40B4-BE49-F238E27FC236}">
                  <a16:creationId xmlns:a16="http://schemas.microsoft.com/office/drawing/2014/main" id="{2F6CB7B5-892B-43E2-FAD5-602B8C3F3847}"/>
                </a:ext>
              </a:extLst>
            </p:cNvPr>
            <p:cNvSpPr>
              <a:spLocks noChangeArrowheads="1"/>
            </p:cNvSpPr>
            <p:nvPr/>
          </p:nvSpPr>
          <p:spPr bwMode="auto">
            <a:xfrm>
              <a:off x="1877" y="806"/>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42</a:t>
              </a:r>
            </a:p>
            <a:p>
              <a:pPr algn="ctr" rtl="0"/>
              <a:endParaRPr lang="ar-SY" altLang="tr-TR"/>
            </a:p>
          </p:txBody>
        </p:sp>
        <p:sp>
          <p:nvSpPr>
            <p:cNvPr id="9235" name="Rectangle 18">
              <a:extLst>
                <a:ext uri="{FF2B5EF4-FFF2-40B4-BE49-F238E27FC236}">
                  <a16:creationId xmlns:a16="http://schemas.microsoft.com/office/drawing/2014/main" id="{3715C03E-923B-1921-346F-9D402DB1316B}"/>
                </a:ext>
              </a:extLst>
            </p:cNvPr>
            <p:cNvSpPr>
              <a:spLocks noChangeArrowheads="1"/>
            </p:cNvSpPr>
            <p:nvPr/>
          </p:nvSpPr>
          <p:spPr bwMode="auto">
            <a:xfrm>
              <a:off x="2351" y="806"/>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1682-1764</a:t>
              </a:r>
            </a:p>
            <a:p>
              <a:pPr algn="ctr" rtl="0"/>
              <a:endParaRPr lang="ar-SY" altLang="tr-TR"/>
            </a:p>
          </p:txBody>
        </p:sp>
        <p:sp>
          <p:nvSpPr>
            <p:cNvPr id="9236" name="Rectangle 19">
              <a:extLst>
                <a:ext uri="{FF2B5EF4-FFF2-40B4-BE49-F238E27FC236}">
                  <a16:creationId xmlns:a16="http://schemas.microsoft.com/office/drawing/2014/main" id="{0861341B-B129-44B1-DC54-84F097DE3E9A}"/>
                </a:ext>
              </a:extLst>
            </p:cNvPr>
            <p:cNvSpPr>
              <a:spLocks noChangeArrowheads="1"/>
            </p:cNvSpPr>
            <p:nvPr/>
          </p:nvSpPr>
          <p:spPr bwMode="auto">
            <a:xfrm>
              <a:off x="3711" y="806"/>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12</a:t>
              </a:r>
            </a:p>
            <a:p>
              <a:pPr algn="ctr" rtl="0"/>
              <a:endParaRPr lang="ar-SY" altLang="tr-TR"/>
            </a:p>
          </p:txBody>
        </p:sp>
        <p:sp>
          <p:nvSpPr>
            <p:cNvPr id="9237" name="Rectangle 20">
              <a:extLst>
                <a:ext uri="{FF2B5EF4-FFF2-40B4-BE49-F238E27FC236}">
                  <a16:creationId xmlns:a16="http://schemas.microsoft.com/office/drawing/2014/main" id="{8F5872D0-7750-9ABF-774E-42803D3E12C8}"/>
                </a:ext>
              </a:extLst>
            </p:cNvPr>
            <p:cNvSpPr>
              <a:spLocks noChangeArrowheads="1"/>
            </p:cNvSpPr>
            <p:nvPr/>
          </p:nvSpPr>
          <p:spPr bwMode="auto">
            <a:xfrm>
              <a:off x="4185" y="806"/>
              <a:ext cx="112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122-144</a:t>
              </a:r>
            </a:p>
            <a:p>
              <a:pPr algn="ctr" rtl="0"/>
              <a:endParaRPr lang="ar-SY" altLang="tr-TR"/>
            </a:p>
          </p:txBody>
        </p:sp>
        <p:sp>
          <p:nvSpPr>
            <p:cNvPr id="9238" name="Rectangle 21">
              <a:extLst>
                <a:ext uri="{FF2B5EF4-FFF2-40B4-BE49-F238E27FC236}">
                  <a16:creationId xmlns:a16="http://schemas.microsoft.com/office/drawing/2014/main" id="{4EC1399C-22B3-951C-905B-48EC8C39C78D}"/>
                </a:ext>
              </a:extLst>
            </p:cNvPr>
            <p:cNvSpPr>
              <a:spLocks noChangeArrowheads="1"/>
            </p:cNvSpPr>
            <p:nvPr/>
          </p:nvSpPr>
          <p:spPr bwMode="auto">
            <a:xfrm>
              <a:off x="43" y="1209"/>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73</a:t>
              </a:r>
            </a:p>
            <a:p>
              <a:pPr algn="ctr" rtl="0"/>
              <a:endParaRPr lang="ar-SY" altLang="tr-TR"/>
            </a:p>
          </p:txBody>
        </p:sp>
        <p:sp>
          <p:nvSpPr>
            <p:cNvPr id="9239" name="Rectangle 22">
              <a:extLst>
                <a:ext uri="{FF2B5EF4-FFF2-40B4-BE49-F238E27FC236}">
                  <a16:creationId xmlns:a16="http://schemas.microsoft.com/office/drawing/2014/main" id="{3E398BC1-6260-41A0-E5A7-291BF84E3EFF}"/>
                </a:ext>
              </a:extLst>
            </p:cNvPr>
            <p:cNvSpPr>
              <a:spLocks noChangeArrowheads="1"/>
            </p:cNvSpPr>
            <p:nvPr/>
          </p:nvSpPr>
          <p:spPr bwMode="auto">
            <a:xfrm>
              <a:off x="517" y="1209"/>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5185-5329</a:t>
              </a:r>
            </a:p>
            <a:p>
              <a:pPr algn="ctr" rtl="0"/>
              <a:endParaRPr lang="ar-SY" altLang="tr-TR"/>
            </a:p>
          </p:txBody>
        </p:sp>
        <p:sp>
          <p:nvSpPr>
            <p:cNvPr id="9240" name="Rectangle 23">
              <a:extLst>
                <a:ext uri="{FF2B5EF4-FFF2-40B4-BE49-F238E27FC236}">
                  <a16:creationId xmlns:a16="http://schemas.microsoft.com/office/drawing/2014/main" id="{F6DC050D-6443-03DA-B7D5-61A2B0CF847A}"/>
                </a:ext>
              </a:extLst>
            </p:cNvPr>
            <p:cNvSpPr>
              <a:spLocks noChangeArrowheads="1"/>
            </p:cNvSpPr>
            <p:nvPr/>
          </p:nvSpPr>
          <p:spPr bwMode="auto">
            <a:xfrm>
              <a:off x="1877" y="1209"/>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43</a:t>
              </a:r>
            </a:p>
            <a:p>
              <a:pPr algn="ctr" rtl="0"/>
              <a:endParaRPr lang="ar-SY" altLang="tr-TR"/>
            </a:p>
          </p:txBody>
        </p:sp>
        <p:sp>
          <p:nvSpPr>
            <p:cNvPr id="9241" name="Rectangle 24">
              <a:extLst>
                <a:ext uri="{FF2B5EF4-FFF2-40B4-BE49-F238E27FC236}">
                  <a16:creationId xmlns:a16="http://schemas.microsoft.com/office/drawing/2014/main" id="{9C45AED2-45E7-D683-AF95-4A87F8234B07}"/>
                </a:ext>
              </a:extLst>
            </p:cNvPr>
            <p:cNvSpPr>
              <a:spLocks noChangeArrowheads="1"/>
            </p:cNvSpPr>
            <p:nvPr/>
          </p:nvSpPr>
          <p:spPr bwMode="auto">
            <a:xfrm>
              <a:off x="2351" y="1209"/>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1765-1849</a:t>
              </a:r>
            </a:p>
            <a:p>
              <a:pPr algn="ctr" rtl="0"/>
              <a:endParaRPr lang="ar-SY" altLang="tr-TR"/>
            </a:p>
          </p:txBody>
        </p:sp>
        <p:sp>
          <p:nvSpPr>
            <p:cNvPr id="9242" name="Rectangle 25">
              <a:extLst>
                <a:ext uri="{FF2B5EF4-FFF2-40B4-BE49-F238E27FC236}">
                  <a16:creationId xmlns:a16="http://schemas.microsoft.com/office/drawing/2014/main" id="{A3776894-1165-3E55-F7BE-9E25665327C8}"/>
                </a:ext>
              </a:extLst>
            </p:cNvPr>
            <p:cNvSpPr>
              <a:spLocks noChangeArrowheads="1"/>
            </p:cNvSpPr>
            <p:nvPr/>
          </p:nvSpPr>
          <p:spPr bwMode="auto">
            <a:xfrm>
              <a:off x="3711" y="1209"/>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13</a:t>
              </a:r>
            </a:p>
            <a:p>
              <a:pPr algn="ctr" rtl="0"/>
              <a:endParaRPr lang="ar-SY" altLang="tr-TR"/>
            </a:p>
          </p:txBody>
        </p:sp>
        <p:sp>
          <p:nvSpPr>
            <p:cNvPr id="9243" name="Rectangle 26">
              <a:extLst>
                <a:ext uri="{FF2B5EF4-FFF2-40B4-BE49-F238E27FC236}">
                  <a16:creationId xmlns:a16="http://schemas.microsoft.com/office/drawing/2014/main" id="{1B20A03C-6639-7CF9-119C-BBDDBF03445C}"/>
                </a:ext>
              </a:extLst>
            </p:cNvPr>
            <p:cNvSpPr>
              <a:spLocks noChangeArrowheads="1"/>
            </p:cNvSpPr>
            <p:nvPr/>
          </p:nvSpPr>
          <p:spPr bwMode="auto">
            <a:xfrm>
              <a:off x="4185" y="1209"/>
              <a:ext cx="112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145-169</a:t>
              </a:r>
            </a:p>
            <a:p>
              <a:pPr algn="ctr" rtl="0"/>
              <a:endParaRPr lang="ar-SY" altLang="tr-TR"/>
            </a:p>
          </p:txBody>
        </p:sp>
        <p:sp>
          <p:nvSpPr>
            <p:cNvPr id="9244" name="Rectangle 27">
              <a:extLst>
                <a:ext uri="{FF2B5EF4-FFF2-40B4-BE49-F238E27FC236}">
                  <a16:creationId xmlns:a16="http://schemas.microsoft.com/office/drawing/2014/main" id="{45EA60D1-A7DD-20A5-8FE3-6DB7DCCAFC21}"/>
                </a:ext>
              </a:extLst>
            </p:cNvPr>
            <p:cNvSpPr>
              <a:spLocks noChangeArrowheads="1"/>
            </p:cNvSpPr>
            <p:nvPr/>
          </p:nvSpPr>
          <p:spPr bwMode="auto">
            <a:xfrm>
              <a:off x="43" y="1612"/>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74</a:t>
              </a:r>
            </a:p>
            <a:p>
              <a:pPr algn="ctr" rtl="0"/>
              <a:endParaRPr lang="ar-SY" altLang="tr-TR"/>
            </a:p>
          </p:txBody>
        </p:sp>
        <p:sp>
          <p:nvSpPr>
            <p:cNvPr id="9245" name="Rectangle 28">
              <a:extLst>
                <a:ext uri="{FF2B5EF4-FFF2-40B4-BE49-F238E27FC236}">
                  <a16:creationId xmlns:a16="http://schemas.microsoft.com/office/drawing/2014/main" id="{3E47B8CE-8098-727C-3CC7-E61EA2AF4C25}"/>
                </a:ext>
              </a:extLst>
            </p:cNvPr>
            <p:cNvSpPr>
              <a:spLocks noChangeArrowheads="1"/>
            </p:cNvSpPr>
            <p:nvPr/>
          </p:nvSpPr>
          <p:spPr bwMode="auto">
            <a:xfrm>
              <a:off x="517" y="1612"/>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5330-5476</a:t>
              </a:r>
            </a:p>
            <a:p>
              <a:pPr algn="ctr" rtl="0"/>
              <a:endParaRPr lang="ar-SY" altLang="tr-TR"/>
            </a:p>
          </p:txBody>
        </p:sp>
        <p:sp>
          <p:nvSpPr>
            <p:cNvPr id="9246" name="Rectangle 29">
              <a:extLst>
                <a:ext uri="{FF2B5EF4-FFF2-40B4-BE49-F238E27FC236}">
                  <a16:creationId xmlns:a16="http://schemas.microsoft.com/office/drawing/2014/main" id="{BE2E7869-604A-B7AB-94F9-0BEFD97CAA4F}"/>
                </a:ext>
              </a:extLst>
            </p:cNvPr>
            <p:cNvSpPr>
              <a:spLocks noChangeArrowheads="1"/>
            </p:cNvSpPr>
            <p:nvPr/>
          </p:nvSpPr>
          <p:spPr bwMode="auto">
            <a:xfrm>
              <a:off x="1877" y="1612"/>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44</a:t>
              </a:r>
            </a:p>
            <a:p>
              <a:pPr algn="ctr" rtl="0"/>
              <a:endParaRPr lang="ar-SY" altLang="tr-TR"/>
            </a:p>
          </p:txBody>
        </p:sp>
        <p:sp>
          <p:nvSpPr>
            <p:cNvPr id="9247" name="Rectangle 30">
              <a:extLst>
                <a:ext uri="{FF2B5EF4-FFF2-40B4-BE49-F238E27FC236}">
                  <a16:creationId xmlns:a16="http://schemas.microsoft.com/office/drawing/2014/main" id="{75140FDA-6737-9337-C60F-7D69FB50F092}"/>
                </a:ext>
              </a:extLst>
            </p:cNvPr>
            <p:cNvSpPr>
              <a:spLocks noChangeArrowheads="1"/>
            </p:cNvSpPr>
            <p:nvPr/>
          </p:nvSpPr>
          <p:spPr bwMode="auto">
            <a:xfrm>
              <a:off x="2351" y="1612"/>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1850-1936</a:t>
              </a:r>
            </a:p>
            <a:p>
              <a:pPr algn="ctr" rtl="0"/>
              <a:endParaRPr lang="ar-SY" altLang="tr-TR"/>
            </a:p>
          </p:txBody>
        </p:sp>
        <p:sp>
          <p:nvSpPr>
            <p:cNvPr id="9248" name="Rectangle 31">
              <a:extLst>
                <a:ext uri="{FF2B5EF4-FFF2-40B4-BE49-F238E27FC236}">
                  <a16:creationId xmlns:a16="http://schemas.microsoft.com/office/drawing/2014/main" id="{227F199B-97B7-D47F-44EC-BBE1BA2B38D7}"/>
                </a:ext>
              </a:extLst>
            </p:cNvPr>
            <p:cNvSpPr>
              <a:spLocks noChangeArrowheads="1"/>
            </p:cNvSpPr>
            <p:nvPr/>
          </p:nvSpPr>
          <p:spPr bwMode="auto">
            <a:xfrm>
              <a:off x="3711" y="1612"/>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14</a:t>
              </a:r>
            </a:p>
            <a:p>
              <a:pPr algn="ctr" rtl="0"/>
              <a:endParaRPr lang="ar-SY" altLang="tr-TR"/>
            </a:p>
          </p:txBody>
        </p:sp>
        <p:sp>
          <p:nvSpPr>
            <p:cNvPr id="9249" name="Rectangle 32">
              <a:extLst>
                <a:ext uri="{FF2B5EF4-FFF2-40B4-BE49-F238E27FC236}">
                  <a16:creationId xmlns:a16="http://schemas.microsoft.com/office/drawing/2014/main" id="{FF113318-9A5D-6638-03AF-6F364AA1333C}"/>
                </a:ext>
              </a:extLst>
            </p:cNvPr>
            <p:cNvSpPr>
              <a:spLocks noChangeArrowheads="1"/>
            </p:cNvSpPr>
            <p:nvPr/>
          </p:nvSpPr>
          <p:spPr bwMode="auto">
            <a:xfrm>
              <a:off x="4185" y="1612"/>
              <a:ext cx="112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170-196</a:t>
              </a:r>
            </a:p>
            <a:p>
              <a:pPr algn="ctr" rtl="0"/>
              <a:endParaRPr lang="ar-SY" altLang="tr-TR"/>
            </a:p>
          </p:txBody>
        </p:sp>
        <p:sp>
          <p:nvSpPr>
            <p:cNvPr id="9250" name="Rectangle 33">
              <a:extLst>
                <a:ext uri="{FF2B5EF4-FFF2-40B4-BE49-F238E27FC236}">
                  <a16:creationId xmlns:a16="http://schemas.microsoft.com/office/drawing/2014/main" id="{1831FD52-AAD6-0899-30FF-5CF55C9B2D7C}"/>
                </a:ext>
              </a:extLst>
            </p:cNvPr>
            <p:cNvSpPr>
              <a:spLocks noChangeArrowheads="1"/>
            </p:cNvSpPr>
            <p:nvPr/>
          </p:nvSpPr>
          <p:spPr bwMode="auto">
            <a:xfrm>
              <a:off x="43" y="2015"/>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75</a:t>
              </a:r>
            </a:p>
            <a:p>
              <a:pPr algn="ctr" rtl="0"/>
              <a:endParaRPr lang="ar-SY" altLang="tr-TR"/>
            </a:p>
          </p:txBody>
        </p:sp>
        <p:sp>
          <p:nvSpPr>
            <p:cNvPr id="9251" name="Rectangle 34">
              <a:extLst>
                <a:ext uri="{FF2B5EF4-FFF2-40B4-BE49-F238E27FC236}">
                  <a16:creationId xmlns:a16="http://schemas.microsoft.com/office/drawing/2014/main" id="{39AD6155-6875-9CEC-5597-DD40D4D0F7CB}"/>
                </a:ext>
              </a:extLst>
            </p:cNvPr>
            <p:cNvSpPr>
              <a:spLocks noChangeArrowheads="1"/>
            </p:cNvSpPr>
            <p:nvPr/>
          </p:nvSpPr>
          <p:spPr bwMode="auto">
            <a:xfrm>
              <a:off x="517" y="2015"/>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5477-5625</a:t>
              </a:r>
            </a:p>
            <a:p>
              <a:pPr algn="ctr" rtl="0"/>
              <a:endParaRPr lang="ar-SY" altLang="tr-TR"/>
            </a:p>
          </p:txBody>
        </p:sp>
        <p:sp>
          <p:nvSpPr>
            <p:cNvPr id="9252" name="Rectangle 35">
              <a:extLst>
                <a:ext uri="{FF2B5EF4-FFF2-40B4-BE49-F238E27FC236}">
                  <a16:creationId xmlns:a16="http://schemas.microsoft.com/office/drawing/2014/main" id="{F0BD4657-9125-8D54-B97E-F7D622F9E0B6}"/>
                </a:ext>
              </a:extLst>
            </p:cNvPr>
            <p:cNvSpPr>
              <a:spLocks noChangeArrowheads="1"/>
            </p:cNvSpPr>
            <p:nvPr/>
          </p:nvSpPr>
          <p:spPr bwMode="auto">
            <a:xfrm>
              <a:off x="1877" y="2015"/>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45</a:t>
              </a:r>
            </a:p>
            <a:p>
              <a:pPr algn="ctr" rtl="0"/>
              <a:endParaRPr lang="ar-SY" altLang="tr-TR"/>
            </a:p>
          </p:txBody>
        </p:sp>
        <p:sp>
          <p:nvSpPr>
            <p:cNvPr id="9253" name="Rectangle 36">
              <a:extLst>
                <a:ext uri="{FF2B5EF4-FFF2-40B4-BE49-F238E27FC236}">
                  <a16:creationId xmlns:a16="http://schemas.microsoft.com/office/drawing/2014/main" id="{C7D715C5-E066-7C6D-EDC0-59E93AC36AAC}"/>
                </a:ext>
              </a:extLst>
            </p:cNvPr>
            <p:cNvSpPr>
              <a:spLocks noChangeArrowheads="1"/>
            </p:cNvSpPr>
            <p:nvPr/>
          </p:nvSpPr>
          <p:spPr bwMode="auto">
            <a:xfrm>
              <a:off x="2351" y="2015"/>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1937-2025</a:t>
              </a:r>
            </a:p>
            <a:p>
              <a:pPr algn="ctr" rtl="0"/>
              <a:endParaRPr lang="ar-SY" altLang="tr-TR"/>
            </a:p>
          </p:txBody>
        </p:sp>
        <p:sp>
          <p:nvSpPr>
            <p:cNvPr id="9254" name="Rectangle 37">
              <a:extLst>
                <a:ext uri="{FF2B5EF4-FFF2-40B4-BE49-F238E27FC236}">
                  <a16:creationId xmlns:a16="http://schemas.microsoft.com/office/drawing/2014/main" id="{D3E9C8CC-C19C-36FB-0FF5-DE1F161F02DF}"/>
                </a:ext>
              </a:extLst>
            </p:cNvPr>
            <p:cNvSpPr>
              <a:spLocks noChangeArrowheads="1"/>
            </p:cNvSpPr>
            <p:nvPr/>
          </p:nvSpPr>
          <p:spPr bwMode="auto">
            <a:xfrm>
              <a:off x="3711" y="2015"/>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15</a:t>
              </a:r>
            </a:p>
            <a:p>
              <a:pPr algn="ctr" rtl="0"/>
              <a:endParaRPr lang="ar-SY" altLang="tr-TR"/>
            </a:p>
          </p:txBody>
        </p:sp>
        <p:sp>
          <p:nvSpPr>
            <p:cNvPr id="9255" name="Rectangle 38">
              <a:extLst>
                <a:ext uri="{FF2B5EF4-FFF2-40B4-BE49-F238E27FC236}">
                  <a16:creationId xmlns:a16="http://schemas.microsoft.com/office/drawing/2014/main" id="{31462319-9EEA-2DD8-E468-FC3B9B84B242}"/>
                </a:ext>
              </a:extLst>
            </p:cNvPr>
            <p:cNvSpPr>
              <a:spLocks noChangeArrowheads="1"/>
            </p:cNvSpPr>
            <p:nvPr/>
          </p:nvSpPr>
          <p:spPr bwMode="auto">
            <a:xfrm>
              <a:off x="4185" y="2015"/>
              <a:ext cx="112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197-225</a:t>
              </a:r>
            </a:p>
            <a:p>
              <a:pPr algn="ctr" rtl="0"/>
              <a:endParaRPr lang="ar-SY" altLang="tr-TR"/>
            </a:p>
          </p:txBody>
        </p:sp>
        <p:sp>
          <p:nvSpPr>
            <p:cNvPr id="9256" name="Rectangle 39">
              <a:extLst>
                <a:ext uri="{FF2B5EF4-FFF2-40B4-BE49-F238E27FC236}">
                  <a16:creationId xmlns:a16="http://schemas.microsoft.com/office/drawing/2014/main" id="{E34AA9CB-C1FC-59EE-4A0E-D40DFB3785A5}"/>
                </a:ext>
              </a:extLst>
            </p:cNvPr>
            <p:cNvSpPr>
              <a:spLocks noChangeArrowheads="1"/>
            </p:cNvSpPr>
            <p:nvPr/>
          </p:nvSpPr>
          <p:spPr bwMode="auto">
            <a:xfrm>
              <a:off x="43" y="2418"/>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76</a:t>
              </a:r>
            </a:p>
            <a:p>
              <a:pPr algn="ctr" rtl="0"/>
              <a:endParaRPr lang="ar-SY" altLang="tr-TR"/>
            </a:p>
          </p:txBody>
        </p:sp>
        <p:sp>
          <p:nvSpPr>
            <p:cNvPr id="9257" name="Rectangle 40">
              <a:extLst>
                <a:ext uri="{FF2B5EF4-FFF2-40B4-BE49-F238E27FC236}">
                  <a16:creationId xmlns:a16="http://schemas.microsoft.com/office/drawing/2014/main" id="{D8A706D9-0964-611F-EA60-F325B277AA2B}"/>
                </a:ext>
              </a:extLst>
            </p:cNvPr>
            <p:cNvSpPr>
              <a:spLocks noChangeArrowheads="1"/>
            </p:cNvSpPr>
            <p:nvPr/>
          </p:nvSpPr>
          <p:spPr bwMode="auto">
            <a:xfrm>
              <a:off x="517" y="2418"/>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5626-5776</a:t>
              </a:r>
            </a:p>
            <a:p>
              <a:pPr algn="ctr" rtl="0"/>
              <a:endParaRPr lang="ar-SY" altLang="tr-TR"/>
            </a:p>
          </p:txBody>
        </p:sp>
        <p:sp>
          <p:nvSpPr>
            <p:cNvPr id="9258" name="Rectangle 41">
              <a:extLst>
                <a:ext uri="{FF2B5EF4-FFF2-40B4-BE49-F238E27FC236}">
                  <a16:creationId xmlns:a16="http://schemas.microsoft.com/office/drawing/2014/main" id="{51EC0A2E-207F-6CF8-8322-B2235E70F966}"/>
                </a:ext>
              </a:extLst>
            </p:cNvPr>
            <p:cNvSpPr>
              <a:spLocks noChangeArrowheads="1"/>
            </p:cNvSpPr>
            <p:nvPr/>
          </p:nvSpPr>
          <p:spPr bwMode="auto">
            <a:xfrm>
              <a:off x="1877" y="2418"/>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46</a:t>
              </a:r>
            </a:p>
            <a:p>
              <a:pPr algn="ctr" rtl="0"/>
              <a:endParaRPr lang="ar-SY" altLang="tr-TR"/>
            </a:p>
          </p:txBody>
        </p:sp>
        <p:sp>
          <p:nvSpPr>
            <p:cNvPr id="9259" name="Rectangle 42">
              <a:extLst>
                <a:ext uri="{FF2B5EF4-FFF2-40B4-BE49-F238E27FC236}">
                  <a16:creationId xmlns:a16="http://schemas.microsoft.com/office/drawing/2014/main" id="{95888CFC-757C-45B0-3E39-23FDF9393015}"/>
                </a:ext>
              </a:extLst>
            </p:cNvPr>
            <p:cNvSpPr>
              <a:spLocks noChangeArrowheads="1"/>
            </p:cNvSpPr>
            <p:nvPr/>
          </p:nvSpPr>
          <p:spPr bwMode="auto">
            <a:xfrm>
              <a:off x="2351" y="2418"/>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2026-2116</a:t>
              </a:r>
            </a:p>
            <a:p>
              <a:pPr algn="ctr" rtl="0"/>
              <a:endParaRPr lang="ar-SY" altLang="tr-TR"/>
            </a:p>
          </p:txBody>
        </p:sp>
        <p:sp>
          <p:nvSpPr>
            <p:cNvPr id="9260" name="Rectangle 43">
              <a:extLst>
                <a:ext uri="{FF2B5EF4-FFF2-40B4-BE49-F238E27FC236}">
                  <a16:creationId xmlns:a16="http://schemas.microsoft.com/office/drawing/2014/main" id="{26A263F7-C115-05CA-97E7-3E6C58F5E97F}"/>
                </a:ext>
              </a:extLst>
            </p:cNvPr>
            <p:cNvSpPr>
              <a:spLocks noChangeArrowheads="1"/>
            </p:cNvSpPr>
            <p:nvPr/>
          </p:nvSpPr>
          <p:spPr bwMode="auto">
            <a:xfrm>
              <a:off x="3711" y="2418"/>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16</a:t>
              </a:r>
            </a:p>
            <a:p>
              <a:pPr algn="ctr" rtl="0"/>
              <a:endParaRPr lang="ar-SY" altLang="tr-TR"/>
            </a:p>
          </p:txBody>
        </p:sp>
        <p:sp>
          <p:nvSpPr>
            <p:cNvPr id="9261" name="Rectangle 44">
              <a:extLst>
                <a:ext uri="{FF2B5EF4-FFF2-40B4-BE49-F238E27FC236}">
                  <a16:creationId xmlns:a16="http://schemas.microsoft.com/office/drawing/2014/main" id="{24C8A6CD-2CAD-1D6F-B9EC-207C2236C8A6}"/>
                </a:ext>
              </a:extLst>
            </p:cNvPr>
            <p:cNvSpPr>
              <a:spLocks noChangeArrowheads="1"/>
            </p:cNvSpPr>
            <p:nvPr/>
          </p:nvSpPr>
          <p:spPr bwMode="auto">
            <a:xfrm>
              <a:off x="4185" y="2418"/>
              <a:ext cx="112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226-256</a:t>
              </a:r>
            </a:p>
            <a:p>
              <a:pPr algn="ctr" rtl="0"/>
              <a:endParaRPr lang="ar-SY" altLang="tr-TR"/>
            </a:p>
          </p:txBody>
        </p:sp>
        <p:sp>
          <p:nvSpPr>
            <p:cNvPr id="9262" name="Rectangle 45">
              <a:extLst>
                <a:ext uri="{FF2B5EF4-FFF2-40B4-BE49-F238E27FC236}">
                  <a16:creationId xmlns:a16="http://schemas.microsoft.com/office/drawing/2014/main" id="{251220DB-2E15-8DD8-5631-470164FA90A3}"/>
                </a:ext>
              </a:extLst>
            </p:cNvPr>
            <p:cNvSpPr>
              <a:spLocks noChangeArrowheads="1"/>
            </p:cNvSpPr>
            <p:nvPr/>
          </p:nvSpPr>
          <p:spPr bwMode="auto">
            <a:xfrm>
              <a:off x="43" y="2821"/>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77</a:t>
              </a:r>
            </a:p>
            <a:p>
              <a:pPr algn="ctr" rtl="0"/>
              <a:endParaRPr lang="ar-SY" altLang="tr-TR"/>
            </a:p>
          </p:txBody>
        </p:sp>
        <p:sp>
          <p:nvSpPr>
            <p:cNvPr id="9263" name="Rectangle 46">
              <a:extLst>
                <a:ext uri="{FF2B5EF4-FFF2-40B4-BE49-F238E27FC236}">
                  <a16:creationId xmlns:a16="http://schemas.microsoft.com/office/drawing/2014/main" id="{086DB6C5-0389-4D9C-0CEA-F50B4CD51B70}"/>
                </a:ext>
              </a:extLst>
            </p:cNvPr>
            <p:cNvSpPr>
              <a:spLocks noChangeArrowheads="1"/>
            </p:cNvSpPr>
            <p:nvPr/>
          </p:nvSpPr>
          <p:spPr bwMode="auto">
            <a:xfrm>
              <a:off x="517" y="2821"/>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5777-5929</a:t>
              </a:r>
            </a:p>
            <a:p>
              <a:pPr algn="ctr" rtl="0"/>
              <a:endParaRPr lang="ar-SY" altLang="tr-TR"/>
            </a:p>
          </p:txBody>
        </p:sp>
        <p:sp>
          <p:nvSpPr>
            <p:cNvPr id="9264" name="Rectangle 47">
              <a:extLst>
                <a:ext uri="{FF2B5EF4-FFF2-40B4-BE49-F238E27FC236}">
                  <a16:creationId xmlns:a16="http://schemas.microsoft.com/office/drawing/2014/main" id="{967DC8C7-8B56-C15F-C4ED-5CB2D72C505A}"/>
                </a:ext>
              </a:extLst>
            </p:cNvPr>
            <p:cNvSpPr>
              <a:spLocks noChangeArrowheads="1"/>
            </p:cNvSpPr>
            <p:nvPr/>
          </p:nvSpPr>
          <p:spPr bwMode="auto">
            <a:xfrm>
              <a:off x="1877" y="2821"/>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47</a:t>
              </a:r>
            </a:p>
            <a:p>
              <a:pPr algn="ctr" rtl="0"/>
              <a:endParaRPr lang="ar-SY" altLang="tr-TR"/>
            </a:p>
          </p:txBody>
        </p:sp>
        <p:sp>
          <p:nvSpPr>
            <p:cNvPr id="9265" name="Rectangle 48">
              <a:extLst>
                <a:ext uri="{FF2B5EF4-FFF2-40B4-BE49-F238E27FC236}">
                  <a16:creationId xmlns:a16="http://schemas.microsoft.com/office/drawing/2014/main" id="{DAAB7ED2-655B-8ABD-229C-4E8DDBED7942}"/>
                </a:ext>
              </a:extLst>
            </p:cNvPr>
            <p:cNvSpPr>
              <a:spLocks noChangeArrowheads="1"/>
            </p:cNvSpPr>
            <p:nvPr/>
          </p:nvSpPr>
          <p:spPr bwMode="auto">
            <a:xfrm>
              <a:off x="2351" y="2821"/>
              <a:ext cx="13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2117-2209</a:t>
              </a:r>
            </a:p>
            <a:p>
              <a:pPr algn="ctr" rtl="0"/>
              <a:endParaRPr lang="ar-SY" altLang="tr-TR"/>
            </a:p>
          </p:txBody>
        </p:sp>
        <p:sp>
          <p:nvSpPr>
            <p:cNvPr id="9266" name="Rectangle 49">
              <a:extLst>
                <a:ext uri="{FF2B5EF4-FFF2-40B4-BE49-F238E27FC236}">
                  <a16:creationId xmlns:a16="http://schemas.microsoft.com/office/drawing/2014/main" id="{07243FB2-FCC5-19EA-EAF7-447998ED0FC8}"/>
                </a:ext>
              </a:extLst>
            </p:cNvPr>
            <p:cNvSpPr>
              <a:spLocks noChangeArrowheads="1"/>
            </p:cNvSpPr>
            <p:nvPr/>
          </p:nvSpPr>
          <p:spPr bwMode="auto">
            <a:xfrm>
              <a:off x="3711" y="2821"/>
              <a:ext cx="4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17</a:t>
              </a:r>
            </a:p>
            <a:p>
              <a:pPr algn="ctr" rtl="0"/>
              <a:endParaRPr lang="ar-SY" altLang="tr-TR"/>
            </a:p>
          </p:txBody>
        </p:sp>
        <p:sp>
          <p:nvSpPr>
            <p:cNvPr id="9267" name="Rectangle 50">
              <a:extLst>
                <a:ext uri="{FF2B5EF4-FFF2-40B4-BE49-F238E27FC236}">
                  <a16:creationId xmlns:a16="http://schemas.microsoft.com/office/drawing/2014/main" id="{259F51D6-F15B-C681-BBE8-D7A405CC535F}"/>
                </a:ext>
              </a:extLst>
            </p:cNvPr>
            <p:cNvSpPr>
              <a:spLocks noChangeArrowheads="1"/>
            </p:cNvSpPr>
            <p:nvPr/>
          </p:nvSpPr>
          <p:spPr bwMode="auto">
            <a:xfrm>
              <a:off x="4185" y="2821"/>
              <a:ext cx="112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Y" altLang="tr-TR"/>
                <a:t>257-289</a:t>
              </a:r>
            </a:p>
            <a:p>
              <a:pPr algn="ctr" rtl="0"/>
              <a:endParaRPr lang="ar-SY" alt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fltVal val="0"/>
                                          </p:val>
                                        </p:tav>
                                        <p:tav tm="100000">
                                          <p:val>
                                            <p:strVal val="#ppt_w"/>
                                          </p:val>
                                        </p:tav>
                                      </p:tavLst>
                                    </p:anim>
                                    <p:anim calcmode="lin" valueType="num">
                                      <p:cBhvr>
                                        <p:cTn id="8" dur="1000" fill="hold"/>
                                        <p:tgtEl>
                                          <p:spTgt spid="38914"/>
                                        </p:tgtEl>
                                        <p:attrNameLst>
                                          <p:attrName>ppt_h</p:attrName>
                                        </p:attrNameLst>
                                      </p:cBhvr>
                                      <p:tavLst>
                                        <p:tav tm="0">
                                          <p:val>
                                            <p:fltVal val="0"/>
                                          </p:val>
                                        </p:tav>
                                        <p:tav tm="100000">
                                          <p:val>
                                            <p:strVal val="#ppt_h"/>
                                          </p:val>
                                        </p:tav>
                                      </p:tavLst>
                                    </p:anim>
                                    <p:anim calcmode="lin" valueType="num">
                                      <p:cBhvr>
                                        <p:cTn id="9" dur="1000" fill="hold"/>
                                        <p:tgtEl>
                                          <p:spTgt spid="389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2000"/>
                            </p:stCondLst>
                            <p:childTnLst>
                              <p:par>
                                <p:cTn id="12" presetID="17" presetClass="entr" presetSubtype="10" fill="hold" nodeType="afterEffect">
                                  <p:stCondLst>
                                    <p:cond delay="1000"/>
                                  </p:stCondLst>
                                  <p:childTnLst>
                                    <p:set>
                                      <p:cBhvr>
                                        <p:cTn id="13" dur="1" fill="hold">
                                          <p:stCondLst>
                                            <p:cond delay="0"/>
                                          </p:stCondLst>
                                        </p:cTn>
                                        <p:tgtEl>
                                          <p:spTgt spid="38963"/>
                                        </p:tgtEl>
                                        <p:attrNameLst>
                                          <p:attrName>style.visibility</p:attrName>
                                        </p:attrNameLst>
                                      </p:cBhvr>
                                      <p:to>
                                        <p:strVal val="visible"/>
                                      </p:to>
                                    </p:set>
                                    <p:anim calcmode="lin" valueType="num">
                                      <p:cBhvr>
                                        <p:cTn id="14" dur="500" fill="hold"/>
                                        <p:tgtEl>
                                          <p:spTgt spid="38963"/>
                                        </p:tgtEl>
                                        <p:attrNameLst>
                                          <p:attrName>ppt_w</p:attrName>
                                        </p:attrNameLst>
                                      </p:cBhvr>
                                      <p:tavLst>
                                        <p:tav tm="0">
                                          <p:val>
                                            <p:fltVal val="0"/>
                                          </p:val>
                                        </p:tav>
                                        <p:tav tm="100000">
                                          <p:val>
                                            <p:strVal val="#ppt_w"/>
                                          </p:val>
                                        </p:tav>
                                      </p:tavLst>
                                    </p:anim>
                                    <p:anim calcmode="lin" valueType="num">
                                      <p:cBhvr>
                                        <p:cTn id="15" dur="500" fill="hold"/>
                                        <p:tgtEl>
                                          <p:spTgt spid="389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987722EF-08B9-899C-6FD4-48063B91533B}"/>
              </a:ext>
            </a:extLst>
          </p:cNvPr>
          <p:cNvSpPr>
            <a:spLocks noChangeArrowheads="1"/>
          </p:cNvSpPr>
          <p:nvPr/>
        </p:nvSpPr>
        <p:spPr bwMode="auto">
          <a:xfrm>
            <a:off x="2366963" y="1062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pic>
        <p:nvPicPr>
          <p:cNvPr id="55298" name="Picture 2">
            <a:extLst>
              <a:ext uri="{FF2B5EF4-FFF2-40B4-BE49-F238E27FC236}">
                <a16:creationId xmlns:a16="http://schemas.microsoft.com/office/drawing/2014/main" id="{75384F07-FD0C-4B39-2FAF-92D67A51E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88913"/>
            <a:ext cx="6208712"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4">
            <a:extLst>
              <a:ext uri="{FF2B5EF4-FFF2-40B4-BE49-F238E27FC236}">
                <a16:creationId xmlns:a16="http://schemas.microsoft.com/office/drawing/2014/main" id="{66AC4C08-CC69-0518-3D4F-BC11D388851C}"/>
              </a:ext>
            </a:extLst>
          </p:cNvPr>
          <p:cNvSpPr>
            <a:spLocks noChangeArrowheads="1"/>
          </p:cNvSpPr>
          <p:nvPr/>
        </p:nvSpPr>
        <p:spPr bwMode="auto">
          <a:xfrm>
            <a:off x="900113" y="404813"/>
            <a:ext cx="4419600" cy="685800"/>
          </a:xfrm>
          <a:prstGeom prst="flowChartProcess">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en-US"/>
          </a:p>
        </p:txBody>
      </p:sp>
      <p:sp>
        <p:nvSpPr>
          <p:cNvPr id="10245" name="WordArt 5">
            <a:extLst>
              <a:ext uri="{FF2B5EF4-FFF2-40B4-BE49-F238E27FC236}">
                <a16:creationId xmlns:a16="http://schemas.microsoft.com/office/drawing/2014/main" id="{5E058348-379D-FBFC-7732-1D2ECA8E9A1B}"/>
              </a:ext>
            </a:extLst>
          </p:cNvPr>
          <p:cNvSpPr>
            <a:spLocks noChangeArrowheads="1" noChangeShapeType="1" noTextEdit="1"/>
          </p:cNvSpPr>
          <p:nvPr/>
        </p:nvSpPr>
        <p:spPr bwMode="auto">
          <a:xfrm>
            <a:off x="971550" y="476250"/>
            <a:ext cx="4114800" cy="555625"/>
          </a:xfrm>
          <a:prstGeom prst="rect">
            <a:avLst/>
          </a:prstGeom>
        </p:spPr>
        <p:txBody>
          <a:bodyPr wrap="none" fromWordArt="1">
            <a:prstTxWarp prst="textSlantUp">
              <a:avLst>
                <a:gd name="adj" fmla="val 0"/>
              </a:avLst>
            </a:prstTxWarp>
          </a:bodyPr>
          <a:lstStyle/>
          <a:p>
            <a:pPr algn="ctr" rtl="1"/>
            <a:r>
              <a:rPr lang="ar-SY" sz="1800" kern="10">
                <a:ln w="9525" cap="sq">
                  <a:solidFill>
                    <a:srgbClr val="000000"/>
                  </a:solidFill>
                  <a:round/>
                  <a:headEnd type="none" w="sm" len="sm"/>
                  <a:tailEnd type="none" w="sm" len="sm"/>
                </a:ln>
                <a:solidFill>
                  <a:srgbClr val="000000"/>
                </a:solidFill>
                <a:latin typeface="+mn-cs"/>
                <a:ea typeface="+mn-cs"/>
                <a:cs typeface="+mn-cs"/>
              </a:rPr>
              <a:t>أقلام أخذ العينات من الأكياس</a:t>
            </a:r>
            <a:endParaRPr lang="en-US" sz="1800" kern="10">
              <a:ln w="9525" cap="sq">
                <a:solidFill>
                  <a:srgbClr val="000000"/>
                </a:solidFill>
                <a:round/>
                <a:headEnd type="none" w="sm" len="sm"/>
                <a:tailEnd type="none" w="sm" len="sm"/>
              </a:ln>
              <a:solidFill>
                <a:srgbClr val="000000"/>
              </a:solidFill>
              <a:latin typeface="+mn-cs"/>
              <a:ea typeface="+mn-c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100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ppt_w</p:attrName>
                                        </p:attrNameLst>
                                      </p:cBhvr>
                                      <p:tavLst>
                                        <p:tav tm="0">
                                          <p:val>
                                            <p:fltVal val="0"/>
                                          </p:val>
                                        </p:tav>
                                        <p:tav tm="100000">
                                          <p:val>
                                            <p:strVal val="#ppt_w"/>
                                          </p:val>
                                        </p:tav>
                                      </p:tavLst>
                                    </p:anim>
                                    <p:anim calcmode="lin" valueType="num">
                                      <p:cBhvr>
                                        <p:cTn id="8" dur="500" fill="hold"/>
                                        <p:tgtEl>
                                          <p:spTgt spid="5529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5B69FD1-DC2C-1211-3627-2ABDF9AAB9E2}"/>
              </a:ext>
            </a:extLst>
          </p:cNvPr>
          <p:cNvSpPr>
            <a:spLocks noGrp="1" noChangeArrowheads="1"/>
          </p:cNvSpPr>
          <p:nvPr>
            <p:ph type="title"/>
          </p:nvPr>
        </p:nvSpPr>
        <p:spPr/>
        <p:txBody>
          <a:bodyPr/>
          <a:lstStyle/>
          <a:p>
            <a:pPr eaLnBrk="1" hangingPunct="1">
              <a:defRPr/>
            </a:pPr>
            <a:r>
              <a:rPr lang="ar-SA" altLang="tr-TR" sz="4000"/>
              <a:t>أخذ العينات من الحبوب الفرط ( الدكمة )</a:t>
            </a:r>
            <a:endParaRPr lang="tr-TR" altLang="tr-TR" sz="4000"/>
          </a:p>
        </p:txBody>
      </p:sp>
      <p:sp>
        <p:nvSpPr>
          <p:cNvPr id="56362" name="Rectangle 42">
            <a:extLst>
              <a:ext uri="{FF2B5EF4-FFF2-40B4-BE49-F238E27FC236}">
                <a16:creationId xmlns:a16="http://schemas.microsoft.com/office/drawing/2014/main" id="{380A4464-8B25-730D-D6F2-D57D9A77A8AC}"/>
              </a:ext>
            </a:extLst>
          </p:cNvPr>
          <p:cNvSpPr>
            <a:spLocks noGrp="1" noChangeArrowheads="1"/>
          </p:cNvSpPr>
          <p:nvPr>
            <p:ph type="body" idx="1"/>
          </p:nvPr>
        </p:nvSpPr>
        <p:spPr>
          <a:xfrm>
            <a:off x="684213" y="1125538"/>
            <a:ext cx="7772400" cy="1079500"/>
          </a:xfrm>
        </p:spPr>
        <p:txBody>
          <a:bodyPr/>
          <a:lstStyle/>
          <a:p>
            <a:pPr eaLnBrk="1" hangingPunct="1">
              <a:defRPr/>
            </a:pPr>
            <a:r>
              <a:rPr lang="ar-SY" altLang="tr-TR"/>
              <a:t>تختلف طريقة أخذ العينات من الحبوب الفرط في حال كانت الإرسالية متجانسة أم غير متجانسة</a:t>
            </a:r>
            <a:endParaRPr lang="tr-TR" altLang="tr-TR"/>
          </a:p>
        </p:txBody>
      </p:sp>
      <p:grpSp>
        <p:nvGrpSpPr>
          <p:cNvPr id="56360" name="Group 40">
            <a:extLst>
              <a:ext uri="{FF2B5EF4-FFF2-40B4-BE49-F238E27FC236}">
                <a16:creationId xmlns:a16="http://schemas.microsoft.com/office/drawing/2014/main" id="{58D15B83-0758-CBAF-7178-575C082E9D1F}"/>
              </a:ext>
            </a:extLst>
          </p:cNvPr>
          <p:cNvGrpSpPr>
            <a:grpSpLocks/>
          </p:cNvGrpSpPr>
          <p:nvPr/>
        </p:nvGrpSpPr>
        <p:grpSpPr bwMode="auto">
          <a:xfrm>
            <a:off x="755650" y="2708275"/>
            <a:ext cx="7848600" cy="3227388"/>
            <a:chOff x="43" y="0"/>
            <a:chExt cx="1588" cy="2532"/>
          </a:xfrm>
        </p:grpSpPr>
        <p:sp>
          <p:nvSpPr>
            <p:cNvPr id="11269" name="Rectangle 28">
              <a:extLst>
                <a:ext uri="{FF2B5EF4-FFF2-40B4-BE49-F238E27FC236}">
                  <a16:creationId xmlns:a16="http://schemas.microsoft.com/office/drawing/2014/main" id="{2D38E708-9DF0-483C-E33B-3D770C37643B}"/>
                </a:ext>
              </a:extLst>
            </p:cNvPr>
            <p:cNvSpPr>
              <a:spLocks noChangeArrowheads="1"/>
            </p:cNvSpPr>
            <p:nvPr/>
          </p:nvSpPr>
          <p:spPr bwMode="auto">
            <a:xfrm>
              <a:off x="43" y="0"/>
              <a:ext cx="846"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عدد العينات</a:t>
              </a:r>
            </a:p>
            <a:p>
              <a:pPr algn="ctr" rtl="0"/>
              <a:endParaRPr lang="ar-SA" altLang="tr-TR"/>
            </a:p>
          </p:txBody>
        </p:sp>
        <p:sp>
          <p:nvSpPr>
            <p:cNvPr id="11270" name="Rectangle 29">
              <a:extLst>
                <a:ext uri="{FF2B5EF4-FFF2-40B4-BE49-F238E27FC236}">
                  <a16:creationId xmlns:a16="http://schemas.microsoft.com/office/drawing/2014/main" id="{5B65D6A4-97E2-58A8-6019-E275A9B21D30}"/>
                </a:ext>
              </a:extLst>
            </p:cNvPr>
            <p:cNvSpPr>
              <a:spLocks noChangeArrowheads="1"/>
            </p:cNvSpPr>
            <p:nvPr/>
          </p:nvSpPr>
          <p:spPr bwMode="auto">
            <a:xfrm>
              <a:off x="889" y="0"/>
              <a:ext cx="74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حجم الإرسالية (طن)</a:t>
              </a:r>
            </a:p>
            <a:p>
              <a:pPr algn="ctr" rtl="0"/>
              <a:endParaRPr lang="ar-SA" altLang="tr-TR"/>
            </a:p>
          </p:txBody>
        </p:sp>
        <p:sp>
          <p:nvSpPr>
            <p:cNvPr id="11271" name="Rectangle 30">
              <a:extLst>
                <a:ext uri="{FF2B5EF4-FFF2-40B4-BE49-F238E27FC236}">
                  <a16:creationId xmlns:a16="http://schemas.microsoft.com/office/drawing/2014/main" id="{70985AEF-E9ED-8EA3-98D7-4A0287BDC213}"/>
                </a:ext>
              </a:extLst>
            </p:cNvPr>
            <p:cNvSpPr>
              <a:spLocks noChangeArrowheads="1"/>
            </p:cNvSpPr>
            <p:nvPr/>
          </p:nvSpPr>
          <p:spPr bwMode="auto">
            <a:xfrm>
              <a:off x="43" y="422"/>
              <a:ext cx="846"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3</a:t>
              </a:r>
            </a:p>
            <a:p>
              <a:pPr algn="ctr" rtl="0"/>
              <a:endParaRPr lang="ar-SA" altLang="tr-TR"/>
            </a:p>
          </p:txBody>
        </p:sp>
        <p:sp>
          <p:nvSpPr>
            <p:cNvPr id="11272" name="Rectangle 31">
              <a:extLst>
                <a:ext uri="{FF2B5EF4-FFF2-40B4-BE49-F238E27FC236}">
                  <a16:creationId xmlns:a16="http://schemas.microsoft.com/office/drawing/2014/main" id="{A6A03719-A55F-3D2F-40F3-0DC6DB234C7D}"/>
                </a:ext>
              </a:extLst>
            </p:cNvPr>
            <p:cNvSpPr>
              <a:spLocks noChangeArrowheads="1"/>
            </p:cNvSpPr>
            <p:nvPr/>
          </p:nvSpPr>
          <p:spPr bwMode="auto">
            <a:xfrm>
              <a:off x="889" y="422"/>
              <a:ext cx="74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أقل من 25</a:t>
              </a:r>
            </a:p>
            <a:p>
              <a:pPr algn="ctr" rtl="0"/>
              <a:endParaRPr lang="ar-SA" altLang="tr-TR"/>
            </a:p>
          </p:txBody>
        </p:sp>
        <p:sp>
          <p:nvSpPr>
            <p:cNvPr id="11273" name="Rectangle 32">
              <a:extLst>
                <a:ext uri="{FF2B5EF4-FFF2-40B4-BE49-F238E27FC236}">
                  <a16:creationId xmlns:a16="http://schemas.microsoft.com/office/drawing/2014/main" id="{0179455C-5CA5-096F-A33E-40CA3A943DC3}"/>
                </a:ext>
              </a:extLst>
            </p:cNvPr>
            <p:cNvSpPr>
              <a:spLocks noChangeArrowheads="1"/>
            </p:cNvSpPr>
            <p:nvPr/>
          </p:nvSpPr>
          <p:spPr bwMode="auto">
            <a:xfrm>
              <a:off x="43" y="844"/>
              <a:ext cx="846"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عينة واحدة لكل 8 طن</a:t>
              </a:r>
            </a:p>
            <a:p>
              <a:pPr algn="ctr" rtl="0"/>
              <a:endParaRPr lang="ar-SA" altLang="tr-TR"/>
            </a:p>
          </p:txBody>
        </p:sp>
        <p:sp>
          <p:nvSpPr>
            <p:cNvPr id="11274" name="Rectangle 33">
              <a:extLst>
                <a:ext uri="{FF2B5EF4-FFF2-40B4-BE49-F238E27FC236}">
                  <a16:creationId xmlns:a16="http://schemas.microsoft.com/office/drawing/2014/main" id="{43DB5D4B-2C7F-0096-4D52-03B318246BED}"/>
                </a:ext>
              </a:extLst>
            </p:cNvPr>
            <p:cNvSpPr>
              <a:spLocks noChangeArrowheads="1"/>
            </p:cNvSpPr>
            <p:nvPr/>
          </p:nvSpPr>
          <p:spPr bwMode="auto">
            <a:xfrm>
              <a:off x="889" y="844"/>
              <a:ext cx="74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25-100</a:t>
              </a:r>
            </a:p>
            <a:p>
              <a:pPr algn="ctr" rtl="0"/>
              <a:endParaRPr lang="ar-SA" altLang="tr-TR"/>
            </a:p>
          </p:txBody>
        </p:sp>
        <p:sp>
          <p:nvSpPr>
            <p:cNvPr id="11275" name="Rectangle 34">
              <a:extLst>
                <a:ext uri="{FF2B5EF4-FFF2-40B4-BE49-F238E27FC236}">
                  <a16:creationId xmlns:a16="http://schemas.microsoft.com/office/drawing/2014/main" id="{10BB656B-63D2-BC70-6502-A8C7994C2037}"/>
                </a:ext>
              </a:extLst>
            </p:cNvPr>
            <p:cNvSpPr>
              <a:spLocks noChangeArrowheads="1"/>
            </p:cNvSpPr>
            <p:nvPr/>
          </p:nvSpPr>
          <p:spPr bwMode="auto">
            <a:xfrm>
              <a:off x="43" y="1266"/>
              <a:ext cx="846"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عينة واحدة لكل 12 طن</a:t>
              </a:r>
            </a:p>
            <a:p>
              <a:pPr algn="ctr" rtl="0"/>
              <a:endParaRPr lang="ar-SA" altLang="tr-TR"/>
            </a:p>
          </p:txBody>
        </p:sp>
        <p:sp>
          <p:nvSpPr>
            <p:cNvPr id="11276" name="Rectangle 35">
              <a:extLst>
                <a:ext uri="{FF2B5EF4-FFF2-40B4-BE49-F238E27FC236}">
                  <a16:creationId xmlns:a16="http://schemas.microsoft.com/office/drawing/2014/main" id="{84C48BF0-B645-D48F-D134-2CBAC4D7B643}"/>
                </a:ext>
              </a:extLst>
            </p:cNvPr>
            <p:cNvSpPr>
              <a:spLocks noChangeArrowheads="1"/>
            </p:cNvSpPr>
            <p:nvPr/>
          </p:nvSpPr>
          <p:spPr bwMode="auto">
            <a:xfrm>
              <a:off x="889" y="1266"/>
              <a:ext cx="74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100-250</a:t>
              </a:r>
            </a:p>
            <a:p>
              <a:pPr algn="ctr" rtl="0"/>
              <a:endParaRPr lang="ar-SA" altLang="tr-TR"/>
            </a:p>
          </p:txBody>
        </p:sp>
        <p:sp>
          <p:nvSpPr>
            <p:cNvPr id="11277" name="Rectangle 36">
              <a:extLst>
                <a:ext uri="{FF2B5EF4-FFF2-40B4-BE49-F238E27FC236}">
                  <a16:creationId xmlns:a16="http://schemas.microsoft.com/office/drawing/2014/main" id="{5E4992B1-03BC-A371-E65D-239BCAD2D77A}"/>
                </a:ext>
              </a:extLst>
            </p:cNvPr>
            <p:cNvSpPr>
              <a:spLocks noChangeArrowheads="1"/>
            </p:cNvSpPr>
            <p:nvPr/>
          </p:nvSpPr>
          <p:spPr bwMode="auto">
            <a:xfrm>
              <a:off x="43" y="1688"/>
              <a:ext cx="846"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عينة واحدة لكل 20 طن</a:t>
              </a:r>
            </a:p>
            <a:p>
              <a:pPr algn="ctr" rtl="0"/>
              <a:endParaRPr lang="ar-SA" altLang="tr-TR"/>
            </a:p>
          </p:txBody>
        </p:sp>
        <p:sp>
          <p:nvSpPr>
            <p:cNvPr id="11278" name="Rectangle 37">
              <a:extLst>
                <a:ext uri="{FF2B5EF4-FFF2-40B4-BE49-F238E27FC236}">
                  <a16:creationId xmlns:a16="http://schemas.microsoft.com/office/drawing/2014/main" id="{252A76B2-D997-112E-45FF-1A85E25BCD4B}"/>
                </a:ext>
              </a:extLst>
            </p:cNvPr>
            <p:cNvSpPr>
              <a:spLocks noChangeArrowheads="1"/>
            </p:cNvSpPr>
            <p:nvPr/>
          </p:nvSpPr>
          <p:spPr bwMode="auto">
            <a:xfrm>
              <a:off x="889" y="1688"/>
              <a:ext cx="74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251-500</a:t>
              </a:r>
            </a:p>
            <a:p>
              <a:pPr algn="ctr" rtl="0"/>
              <a:endParaRPr lang="ar-SA" altLang="tr-TR"/>
            </a:p>
          </p:txBody>
        </p:sp>
        <p:sp>
          <p:nvSpPr>
            <p:cNvPr id="11279" name="Rectangle 38">
              <a:extLst>
                <a:ext uri="{FF2B5EF4-FFF2-40B4-BE49-F238E27FC236}">
                  <a16:creationId xmlns:a16="http://schemas.microsoft.com/office/drawing/2014/main" id="{9250D134-02BF-C245-0BE3-B72BD3D3A565}"/>
                </a:ext>
              </a:extLst>
            </p:cNvPr>
            <p:cNvSpPr>
              <a:spLocks noChangeArrowheads="1"/>
            </p:cNvSpPr>
            <p:nvPr/>
          </p:nvSpPr>
          <p:spPr bwMode="auto">
            <a:xfrm>
              <a:off x="43" y="2110"/>
              <a:ext cx="846"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عينة واحدة لكل 30 طن</a:t>
              </a:r>
            </a:p>
            <a:p>
              <a:pPr algn="ctr" rtl="0"/>
              <a:endParaRPr lang="ar-SA" altLang="tr-TR"/>
            </a:p>
          </p:txBody>
        </p:sp>
        <p:sp>
          <p:nvSpPr>
            <p:cNvPr id="11280" name="Rectangle 39">
              <a:extLst>
                <a:ext uri="{FF2B5EF4-FFF2-40B4-BE49-F238E27FC236}">
                  <a16:creationId xmlns:a16="http://schemas.microsoft.com/office/drawing/2014/main" id="{D1F80C8F-7022-1CAE-1CCC-092EEA601CDC}"/>
                </a:ext>
              </a:extLst>
            </p:cNvPr>
            <p:cNvSpPr>
              <a:spLocks noChangeArrowheads="1"/>
            </p:cNvSpPr>
            <p:nvPr/>
          </p:nvSpPr>
          <p:spPr bwMode="auto">
            <a:xfrm>
              <a:off x="889" y="2110"/>
              <a:ext cx="74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defRPr sz="3200">
                  <a:solidFill>
                    <a:schemeClr val="tx1"/>
                  </a:solidFill>
                  <a:latin typeface="Times New Roman" panose="02020603050405020304" pitchFamily="18" charset="0"/>
                  <a:cs typeface="Times New Roman" panose="02020603050405020304" pitchFamily="18" charset="0"/>
                </a:defRPr>
              </a:lvl1pPr>
              <a:lvl2pPr marL="742950" indent="-285750" algn="r" rtl="1">
                <a:defRPr sz="3200">
                  <a:solidFill>
                    <a:schemeClr val="tx1"/>
                  </a:solidFill>
                  <a:latin typeface="Times New Roman" panose="02020603050405020304" pitchFamily="18" charset="0"/>
                  <a:cs typeface="Times New Roman" panose="02020603050405020304" pitchFamily="18" charset="0"/>
                </a:defRPr>
              </a:lvl2pPr>
              <a:lvl3pPr marL="1143000" indent="-228600" algn="r" rtl="1">
                <a:defRPr sz="3200">
                  <a:solidFill>
                    <a:schemeClr val="tx1"/>
                  </a:solidFill>
                  <a:latin typeface="Times New Roman" panose="02020603050405020304" pitchFamily="18" charset="0"/>
                  <a:cs typeface="Times New Roman" panose="02020603050405020304" pitchFamily="18" charset="0"/>
                </a:defRPr>
              </a:lvl3pPr>
              <a:lvl4pPr marL="1600200" indent="-228600" algn="r" rtl="1">
                <a:defRPr sz="3200">
                  <a:solidFill>
                    <a:schemeClr val="tx1"/>
                  </a:solidFill>
                  <a:latin typeface="Times New Roman" panose="02020603050405020304" pitchFamily="18" charset="0"/>
                  <a:cs typeface="Times New Roman" panose="02020603050405020304" pitchFamily="18" charset="0"/>
                </a:defRPr>
              </a:lvl4pPr>
              <a:lvl5pPr marL="2057400" indent="-228600" algn="r" rtl="1">
                <a:defRPr sz="3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tr-TR"/>
                <a:t>أكثر من 500</a:t>
              </a:r>
            </a:p>
            <a:p>
              <a:pPr algn="ctr" rtl="0"/>
              <a:endParaRPr lang="ar-SA" alt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ppt_w</p:attrName>
                                        </p:attrNameLst>
                                      </p:cBhvr>
                                      <p:tavLst>
                                        <p:tav tm="0">
                                          <p:val>
                                            <p:fltVal val="0"/>
                                          </p:val>
                                        </p:tav>
                                        <p:tav tm="100000">
                                          <p:val>
                                            <p:strVal val="#ppt_w"/>
                                          </p:val>
                                        </p:tav>
                                      </p:tavLst>
                                    </p:anim>
                                    <p:anim calcmode="lin" valueType="num">
                                      <p:cBhvr>
                                        <p:cTn id="8" dur="1000" fill="hold"/>
                                        <p:tgtEl>
                                          <p:spTgt spid="56322"/>
                                        </p:tgtEl>
                                        <p:attrNameLst>
                                          <p:attrName>ppt_h</p:attrName>
                                        </p:attrNameLst>
                                      </p:cBhvr>
                                      <p:tavLst>
                                        <p:tav tm="0">
                                          <p:val>
                                            <p:fltVal val="0"/>
                                          </p:val>
                                        </p:tav>
                                        <p:tav tm="100000">
                                          <p:val>
                                            <p:strVal val="#ppt_h"/>
                                          </p:val>
                                        </p:tav>
                                      </p:tavLst>
                                    </p:anim>
                                    <p:anim calcmode="lin" valueType="num">
                                      <p:cBhvr>
                                        <p:cTn id="9" dur="1000" fill="hold"/>
                                        <p:tgtEl>
                                          <p:spTgt spid="563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32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2000"/>
                            </p:stCondLst>
                            <p:childTnLst>
                              <p:par>
                                <p:cTn id="12" presetID="15" presetClass="entr" presetSubtype="0" fill="hold" grpId="0" nodeType="afterEffect">
                                  <p:stCondLst>
                                    <p:cond delay="1000"/>
                                  </p:stCondLst>
                                  <p:childTnLst>
                                    <p:set>
                                      <p:cBhvr>
                                        <p:cTn id="13" dur="1" fill="hold">
                                          <p:stCondLst>
                                            <p:cond delay="0"/>
                                          </p:stCondLst>
                                        </p:cTn>
                                        <p:tgtEl>
                                          <p:spTgt spid="56362">
                                            <p:txEl>
                                              <p:pRg st="0" end="0"/>
                                            </p:txEl>
                                          </p:spTgt>
                                        </p:tgtEl>
                                        <p:attrNameLst>
                                          <p:attrName>style.visibility</p:attrName>
                                        </p:attrNameLst>
                                      </p:cBhvr>
                                      <p:to>
                                        <p:strVal val="visible"/>
                                      </p:to>
                                    </p:set>
                                    <p:anim calcmode="lin" valueType="num">
                                      <p:cBhvr>
                                        <p:cTn id="14" dur="1000" fill="hold"/>
                                        <p:tgtEl>
                                          <p:spTgt spid="5636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636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636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636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4000"/>
                            </p:stCondLst>
                            <p:childTnLst>
                              <p:par>
                                <p:cTn id="19" presetID="15" presetClass="entr" presetSubtype="0" fill="hold" nodeType="afterEffect">
                                  <p:stCondLst>
                                    <p:cond delay="1000"/>
                                  </p:stCondLst>
                                  <p:childTnLst>
                                    <p:set>
                                      <p:cBhvr>
                                        <p:cTn id="20" dur="1" fill="hold">
                                          <p:stCondLst>
                                            <p:cond delay="0"/>
                                          </p:stCondLst>
                                        </p:cTn>
                                        <p:tgtEl>
                                          <p:spTgt spid="56360"/>
                                        </p:tgtEl>
                                        <p:attrNameLst>
                                          <p:attrName>style.visibility</p:attrName>
                                        </p:attrNameLst>
                                      </p:cBhvr>
                                      <p:to>
                                        <p:strVal val="visible"/>
                                      </p:to>
                                    </p:set>
                                    <p:anim calcmode="lin" valueType="num">
                                      <p:cBhvr>
                                        <p:cTn id="21" dur="1000" fill="hold"/>
                                        <p:tgtEl>
                                          <p:spTgt spid="56360"/>
                                        </p:tgtEl>
                                        <p:attrNameLst>
                                          <p:attrName>ppt_w</p:attrName>
                                        </p:attrNameLst>
                                      </p:cBhvr>
                                      <p:tavLst>
                                        <p:tav tm="0">
                                          <p:val>
                                            <p:fltVal val="0"/>
                                          </p:val>
                                        </p:tav>
                                        <p:tav tm="100000">
                                          <p:val>
                                            <p:strVal val="#ppt_w"/>
                                          </p:val>
                                        </p:tav>
                                      </p:tavLst>
                                    </p:anim>
                                    <p:anim calcmode="lin" valueType="num">
                                      <p:cBhvr>
                                        <p:cTn id="22" dur="1000" fill="hold"/>
                                        <p:tgtEl>
                                          <p:spTgt spid="56360"/>
                                        </p:tgtEl>
                                        <p:attrNameLst>
                                          <p:attrName>ppt_h</p:attrName>
                                        </p:attrNameLst>
                                      </p:cBhvr>
                                      <p:tavLst>
                                        <p:tav tm="0">
                                          <p:val>
                                            <p:fltVal val="0"/>
                                          </p:val>
                                        </p:tav>
                                        <p:tav tm="100000">
                                          <p:val>
                                            <p:strVal val="#ppt_h"/>
                                          </p:val>
                                        </p:tav>
                                      </p:tavLst>
                                    </p:anim>
                                    <p:anim calcmode="lin" valueType="num">
                                      <p:cBhvr>
                                        <p:cTn id="23" dur="1000" fill="hold"/>
                                        <p:tgtEl>
                                          <p:spTgt spid="5636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63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62" grpId="0" build="p" autoUpdateAnimBg="0" advAuto="1000"/>
    </p:bld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altLang="tr-TR" sz="3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altLang="tr-TR" sz="3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 Diagonal.pot</Template>
  <TotalTime>567</TotalTime>
  <Words>686</Words>
  <Application>Microsoft Office PowerPoint</Application>
  <PresentationFormat>On-screen Show (4:3)</PresentationFormat>
  <Paragraphs>107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Times New Roman</vt:lpstr>
      <vt:lpstr>Arial</vt:lpstr>
      <vt:lpstr>Wingdings</vt:lpstr>
      <vt:lpstr>Calibri</vt:lpstr>
      <vt:lpstr>Traditional Arabic</vt:lpstr>
      <vt:lpstr>Blue Diagonal</vt:lpstr>
      <vt:lpstr>الجلسة العملية الأولى أخذ العينات وتجهيزها Sampling of Grains</vt:lpstr>
      <vt:lpstr>الطرائق القياسية المعتمدة في اختبارات الحبوب  و منتجاتها</vt:lpstr>
      <vt:lpstr>تعاريف Definition :    </vt:lpstr>
      <vt:lpstr>تعاريف Definition :    </vt:lpstr>
      <vt:lpstr>أخذ العينات Sampling :    </vt:lpstr>
      <vt:lpstr>أخذ العينا ت من الأكيا س:   </vt:lpstr>
      <vt:lpstr>جد ول ( 1 ) :       </vt:lpstr>
      <vt:lpstr>PowerPoint Presentation</vt:lpstr>
      <vt:lpstr>أخذ العينات من الحبوب الفرط ( الدكمة )</vt:lpstr>
      <vt:lpstr>توزع أماكن أخذ العينات</vt:lpstr>
      <vt:lpstr>PowerPoint Presentation</vt:lpstr>
      <vt:lpstr>أخذ العينات من الإرسالية غير المتجانسة:</vt:lpstr>
      <vt:lpstr>قلم أخذ العينات الآلي</vt:lpstr>
      <vt:lpstr>شكل يبين آلية عمل قلم أخذالعينات الآلي</vt:lpstr>
      <vt:lpstr>PowerPoint Presentation</vt:lpstr>
      <vt:lpstr>تحضير العينة الإجمالية:</vt:lpstr>
      <vt:lpstr>تحضير العينة النهائية:</vt:lpstr>
      <vt:lpstr>PowerPoint Presentation</vt:lpstr>
      <vt:lpstr>تجزيء العينات باستخدام المجزىء الربعي</vt:lpstr>
      <vt:lpstr>المجزىء المخروطي</vt:lpstr>
      <vt:lpstr>المجزىء ذو الفتحات العديدة</vt:lpstr>
    </vt:vector>
  </TitlesOfParts>
  <Company>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الجلسة العملية الأولى  طرق أخذ عينات الحبوب</dc:title>
  <dc:creator>a</dc:creator>
  <cp:lastModifiedBy>Farhan Alfin</cp:lastModifiedBy>
  <cp:revision>45</cp:revision>
  <cp:lastPrinted>1601-01-01T00:00:00Z</cp:lastPrinted>
  <dcterms:created xsi:type="dcterms:W3CDTF">2003-10-03T21:34:08Z</dcterms:created>
  <dcterms:modified xsi:type="dcterms:W3CDTF">2026-03-02T07:56:41Z</dcterms:modified>
</cp:coreProperties>
</file>