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CC6600"/>
    <a:srgbClr val="CC0099"/>
    <a:srgbClr val="FF0066"/>
    <a:srgbClr val="00CCFF"/>
    <a:srgbClr val="008000"/>
    <a:srgbClr val="FFCC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aximized" horzBarState="maximized">
    <p:restoredLeft sz="34606" autoAdjust="0"/>
    <p:restoredTop sz="86486" autoAdjust="0"/>
  </p:normalViewPr>
  <p:slideViewPr>
    <p:cSldViewPr>
      <p:cViewPr varScale="1">
        <p:scale>
          <a:sx n="82" d="100"/>
          <a:sy n="82" d="100"/>
        </p:scale>
        <p:origin x="1133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426" y="163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6B8772D1-9FDB-4E30-F7E8-9FD36E91485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endParaRPr lang="en-US" altLang="en-US"/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10695135-D9E4-59EF-6FE7-409A6B8B1F2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u="none"/>
            </a:lvl1pPr>
          </a:lstStyle>
          <a:p>
            <a:endParaRPr lang="en-US" altLang="en-US"/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BDEDFF19-D710-B0E1-2D8D-E1718964509C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420DD4B6-3F5F-FC79-F869-B688879AF5F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</a:p>
          <a:p>
            <a:pPr lvl="1"/>
            <a:r>
              <a:rPr lang="ar-SA" altLang="en-US"/>
              <a:t>المستوى الثاني</a:t>
            </a:r>
          </a:p>
          <a:p>
            <a:pPr lvl="2"/>
            <a:r>
              <a:rPr lang="ar-SA" altLang="en-US"/>
              <a:t>المستوى الثالث</a:t>
            </a:r>
          </a:p>
          <a:p>
            <a:pPr lvl="3"/>
            <a:r>
              <a:rPr lang="ar-SA" altLang="en-US"/>
              <a:t>المستوى الرابع</a:t>
            </a:r>
          </a:p>
          <a:p>
            <a:pPr lvl="4"/>
            <a:r>
              <a:rPr lang="ar-SA" altLang="en-US"/>
              <a:t>المستوى الخامس</a:t>
            </a:r>
          </a:p>
        </p:txBody>
      </p:sp>
      <p:sp>
        <p:nvSpPr>
          <p:cNvPr id="56326" name="Rectangle 6">
            <a:extLst>
              <a:ext uri="{FF2B5EF4-FFF2-40B4-BE49-F238E27FC236}">
                <a16:creationId xmlns:a16="http://schemas.microsoft.com/office/drawing/2014/main" id="{F24FB15F-AEE8-6F3E-D4C4-B7F9950C5E4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endParaRPr lang="en-US" altLang="en-US"/>
          </a:p>
        </p:txBody>
      </p:sp>
      <p:sp>
        <p:nvSpPr>
          <p:cNvPr id="56327" name="Rectangle 7">
            <a:extLst>
              <a:ext uri="{FF2B5EF4-FFF2-40B4-BE49-F238E27FC236}">
                <a16:creationId xmlns:a16="http://schemas.microsoft.com/office/drawing/2014/main" id="{75C8BF7C-C261-721F-C194-F3F9641E51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u="none"/>
            </a:lvl1pPr>
          </a:lstStyle>
          <a:p>
            <a:fld id="{A1AE36F7-3581-4EF6-97B9-C496CFEBA964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14380-64E1-AE72-C04C-2A4FA370B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381FC9-74AF-B85A-D995-7233A81FD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DE6C2-E823-AECF-6D72-F9627E5D6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259D1-FDF3-401A-9780-8694154E9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EA9C7C-A41B-CCE7-0AEF-B591148F0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30F3E-86F1-4AB9-91A0-0AD9FE99A2E1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7358841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8F486-5F72-46AE-36DB-FF70ADF9B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CDF9FC-30AF-E546-F297-850B41558E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EC942-79F9-DF1D-3C1E-97A2EC8A9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0C45F-BD4A-661C-18D3-61319CF5B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5A1C9-620B-61BD-4AD5-E250F4CAE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FDDA6-454E-4457-B083-B1C99EE1F8A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7584210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B39B5E-25E5-BFFA-0EDE-24159553F7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1F91AE-4AE9-C824-6DB1-9E73D3F279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0290D-156A-2E1C-CB4E-13858E9A7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E39BB-794F-FA3A-BB92-19CD499EA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4420A-6D10-56A6-184C-82F65F9DA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984AEE-E56F-4594-BF57-B961A7D6B141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1506245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9B9F9-E1C9-B032-64AC-0147282D4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A4EFB-D101-3796-4D4D-C3169C7CD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ED131-6D09-779F-6A9F-BE8175861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7C363-7BB4-464D-977E-A8A4649E7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5CF3F-6650-C06A-7E8C-49584DD93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8EA6A-3BD5-4FE3-B2C0-AA5CACE8296F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6410119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28BA4-38AC-CF63-F9DD-3D0E75C06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3A54D4-456C-6170-B9ED-8281C24FD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41258-6D63-9521-6745-E25F87040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A4119-3776-6B45-5FC8-7FBD3261B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F6B3F-5ABC-29D4-E0D3-41A512D9C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76C29-E105-4C2B-A0DF-08D99F51DF5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340946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1397F-A5FE-BDE8-F112-83166CC27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70A3D-746A-5E41-C284-017E390C81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5BF5E2-CC5D-55B2-64E7-EE83F16C4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645399-5BD1-034D-DC4E-8BBE06183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C336AB-FE80-FE94-04B6-EB86A0B28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E80650-8F83-1999-53AD-3DAE1552F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884D7-8EBA-46FE-84A3-0FF48FAFB20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6555568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4FE12-C1F5-CD13-884F-211A03681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FE718-0AC7-E067-E012-55A734C26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7E4135-4F70-2F18-A51B-5389282823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D7DEA3-5A1F-6575-CB64-696AE5E307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B5233C-2684-D543-476B-8F5402D7D9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B72DDA-D7CA-3284-6338-832479F5A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FBD41E-11AE-7500-0C14-B4FCB999F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22F042-9D03-905E-6666-8AC36608E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5F146-9F2F-4780-9F83-EB498B529A01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0594939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EAEF4-6B80-0D4E-9D62-762DE0786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A3E6C4-B262-6713-A0B5-87F3FFA27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DBFAB2-1485-5D8D-BCEC-33298EC8C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6A710A-61F3-778D-7E49-AC28EF6ED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3EA79-FA47-42F8-AAAB-CF9FC2C1DDBD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5595451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9A3BAE-A168-2049-C072-1B570674D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D19ABF-1C97-4C90-6144-B2B3A2155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FA74B-EEE7-8D35-2DF6-B23D5D9A1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2FC0C-2AA2-46E8-9845-F367159E51D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1397019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7B71C-DDEF-CBC1-F330-B5CCEBD79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60AC4-E3CD-B311-2A8E-B63922993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5D40BD-8809-7526-D66C-45730017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8D1630-4645-813C-E877-E197DC70C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8C4B81-F325-FECA-537E-FEC0137F7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24C42-76EA-8A85-97D2-B8966EF94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7AA0F-DCA2-483E-8D3C-B8F9DFF0576F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9558202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E2F8C-916A-6D22-3E22-34726383C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A22B02-0B37-4E4F-B926-9858ABF93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A4FE4C-72C9-39A2-234B-5061CC6A8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31EF10-9841-6CA5-EE27-A24824F91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148E35-714F-AE85-55BE-163B58489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FDBFA3-897C-0E61-A60E-0A07B52F6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BB4EE-C950-433E-9872-57A051C17E8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9048378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FEFD5BF-DAFD-0A3A-D2DA-21935BB6E8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نمط العنوان الرئيسي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92CCDE9-B01C-E160-46CB-D9902AC572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</a:p>
          <a:p>
            <a:pPr lvl="1"/>
            <a:r>
              <a:rPr lang="ar-SA" altLang="en-US"/>
              <a:t>المستوى الثاني</a:t>
            </a:r>
          </a:p>
          <a:p>
            <a:pPr lvl="2"/>
            <a:r>
              <a:rPr lang="ar-SA" altLang="en-US"/>
              <a:t>المستوى الثالث</a:t>
            </a:r>
          </a:p>
          <a:p>
            <a:pPr lvl="3"/>
            <a:r>
              <a:rPr lang="ar-SA" altLang="en-US"/>
              <a:t>المستوى الرابع</a:t>
            </a:r>
          </a:p>
          <a:p>
            <a:pPr lvl="4"/>
            <a:r>
              <a:rPr lang="ar-SA" altLang="en-US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E440E5D-F7B3-61BB-05EF-900FD40EE9B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9807E04-5550-23D6-B0B7-A6E6A3CE7A9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C022D0C-3C60-E98E-1ACF-09D81B7E30F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u="none"/>
            </a:lvl1pPr>
          </a:lstStyle>
          <a:p>
            <a:fld id="{E8B4E693-9D16-4CC3-9FF2-3628B5DED111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rtl="1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>
            <a:extLst>
              <a:ext uri="{FF2B5EF4-FFF2-40B4-BE49-F238E27FC236}">
                <a16:creationId xmlns:a16="http://schemas.microsoft.com/office/drawing/2014/main" id="{FEC15988-706D-D0E5-FBDE-86778E07816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981075"/>
            <a:ext cx="8207375" cy="2303463"/>
          </a:xfrm>
        </p:spPr>
        <p:txBody>
          <a:bodyPr anchor="ctr"/>
          <a:lstStyle/>
          <a:p>
            <a:r>
              <a:rPr lang="ar-SA" altLang="en-US" dirty="0">
                <a:solidFill>
                  <a:srgbClr val="CC0099"/>
                </a:solidFill>
                <a:cs typeface="Andalus" panose="02020603050405020304" pitchFamily="18" charset="-78"/>
              </a:rPr>
              <a:t>صناعة </a:t>
            </a:r>
            <a:r>
              <a:rPr lang="ar-SA" altLang="en-US" dirty="0" err="1">
                <a:solidFill>
                  <a:srgbClr val="CC0099"/>
                </a:solidFill>
                <a:cs typeface="Andalus" panose="02020603050405020304" pitchFamily="18" charset="-78"/>
              </a:rPr>
              <a:t>الفريكة</a:t>
            </a:r>
            <a:endParaRPr lang="en-US" altLang="en-US" dirty="0">
              <a:solidFill>
                <a:srgbClr val="CC0099"/>
              </a:solidFill>
              <a:cs typeface="Andalus" panose="02020603050405020304" pitchFamily="18" charset="-78"/>
            </a:endParaRPr>
          </a:p>
        </p:txBody>
      </p:sp>
      <p:sp>
        <p:nvSpPr>
          <p:cNvPr id="4105" name="Rectangle 9">
            <a:extLst>
              <a:ext uri="{FF2B5EF4-FFF2-40B4-BE49-F238E27FC236}">
                <a16:creationId xmlns:a16="http://schemas.microsoft.com/office/drawing/2014/main" id="{2228818D-7F87-E440-5B88-4A46124D229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76375" y="3933825"/>
            <a:ext cx="6400800" cy="7667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ar-SY" altLang="en-US" sz="3200" b="1" dirty="0"/>
              <a:t>د. فرحان أحمد ألفين</a:t>
            </a:r>
          </a:p>
          <a:p>
            <a:pPr>
              <a:lnSpc>
                <a:spcPct val="80000"/>
              </a:lnSpc>
            </a:pPr>
            <a:r>
              <a:rPr lang="ar-SY" altLang="en-US" sz="3200" b="1" dirty="0"/>
              <a:t>قسم الهندسة الغذائية</a:t>
            </a:r>
            <a:endParaRPr lang="en-US" altLang="en-US" sz="3200" b="1" dirty="0"/>
          </a:p>
        </p:txBody>
      </p:sp>
    </p:spTree>
  </p:cSld>
  <p:clrMapOvr>
    <a:masterClrMapping/>
  </p:clrMapOvr>
  <p:transition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>
            <a:extLst>
              <a:ext uri="{FF2B5EF4-FFF2-40B4-BE49-F238E27FC236}">
                <a16:creationId xmlns:a16="http://schemas.microsoft.com/office/drawing/2014/main" id="{EAD76822-6CA9-7BD1-F807-B6F910894B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altLang="en-US"/>
              <a:t>حصاد القمح وتجفيفه</a:t>
            </a:r>
            <a:endParaRPr lang="en-US" altLang="en-US"/>
          </a:p>
        </p:txBody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FB62B37D-41B7-3329-587F-207C395AD4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03350" y="1600200"/>
            <a:ext cx="7283450" cy="4525963"/>
          </a:xfrm>
        </p:spPr>
        <p:txBody>
          <a:bodyPr/>
          <a:lstStyle/>
          <a:p>
            <a:pPr algn="l" rtl="0"/>
            <a:endParaRPr lang="en-US" altLang="en-US"/>
          </a:p>
        </p:txBody>
      </p:sp>
      <p:pic>
        <p:nvPicPr>
          <p:cNvPr id="168964" name="Picture 4">
            <a:extLst>
              <a:ext uri="{FF2B5EF4-FFF2-40B4-BE49-F238E27FC236}">
                <a16:creationId xmlns:a16="http://schemas.microsoft.com/office/drawing/2014/main" id="{CB60E796-F80B-0E48-D22A-41CE008C3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087438"/>
            <a:ext cx="8459787" cy="577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id="{0527FB2E-9799-C6DC-0FF7-45D44BFB12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altLang="en-US"/>
              <a:t>تجميع على شكل كوم</a:t>
            </a:r>
            <a:endParaRPr lang="en-US" altLang="en-US"/>
          </a:p>
        </p:txBody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B2FDA4D0-4C4E-BB43-50A8-DFD8F63057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69988" name="Picture 4">
            <a:extLst>
              <a:ext uri="{FF2B5EF4-FFF2-40B4-BE49-F238E27FC236}">
                <a16:creationId xmlns:a16="http://schemas.microsoft.com/office/drawing/2014/main" id="{B5FC5252-5F74-9CE0-1E98-8D6434FDC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73188"/>
            <a:ext cx="8243887" cy="548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A3B6622B-413F-934C-D974-28CCF24EBB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altLang="en-US"/>
              <a:t>عملية الشواء</a:t>
            </a:r>
            <a:endParaRPr lang="en-US" altLang="en-US"/>
          </a:p>
        </p:txBody>
      </p:sp>
      <p:sp>
        <p:nvSpPr>
          <p:cNvPr id="172035" name="Rectangle 3">
            <a:extLst>
              <a:ext uri="{FF2B5EF4-FFF2-40B4-BE49-F238E27FC236}">
                <a16:creationId xmlns:a16="http://schemas.microsoft.com/office/drawing/2014/main" id="{AD069116-313A-6258-AB83-D3D97B7CC1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72036" name="Picture 4">
            <a:extLst>
              <a:ext uri="{FF2B5EF4-FFF2-40B4-BE49-F238E27FC236}">
                <a16:creationId xmlns:a16="http://schemas.microsoft.com/office/drawing/2014/main" id="{CA302AD8-7596-6ADD-FC45-04226B6B6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03338"/>
            <a:ext cx="8243887" cy="555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:a16="http://schemas.microsoft.com/office/drawing/2014/main" id="{E4524C52-9EE5-EAED-4F99-2E01AE6FDD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9C5CDF40-A15E-140C-544E-97478A6D6F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71012" name="Picture 4">
            <a:extLst>
              <a:ext uri="{FF2B5EF4-FFF2-40B4-BE49-F238E27FC236}">
                <a16:creationId xmlns:a16="http://schemas.microsoft.com/office/drawing/2014/main" id="{6D08B7D2-2CAC-C8A2-14F7-1040D92F0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0"/>
            <a:ext cx="4845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>
            <a:extLst>
              <a:ext uri="{FF2B5EF4-FFF2-40B4-BE49-F238E27FC236}">
                <a16:creationId xmlns:a16="http://schemas.microsoft.com/office/drawing/2014/main" id="{5D7B04BB-71C5-BD95-0A8F-8EF9675FBB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altLang="en-US"/>
              <a:t>عملية الدراس</a:t>
            </a:r>
            <a:endParaRPr lang="en-US" altLang="en-US"/>
          </a:p>
        </p:txBody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B8EB4074-434C-67D8-C8F3-C8A8B58AD8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73060" name="Picture 4">
            <a:extLst>
              <a:ext uri="{FF2B5EF4-FFF2-40B4-BE49-F238E27FC236}">
                <a16:creationId xmlns:a16="http://schemas.microsoft.com/office/drawing/2014/main" id="{263635EC-CE0C-ABD3-F7CE-D2191E79C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125538"/>
            <a:ext cx="4033837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>
            <a:extLst>
              <a:ext uri="{FF2B5EF4-FFF2-40B4-BE49-F238E27FC236}">
                <a16:creationId xmlns:a16="http://schemas.microsoft.com/office/drawing/2014/main" id="{B843C029-3858-AA38-1DDB-F57AD9ADBC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altLang="en-US"/>
              <a:t>تركيب الفريكة</a:t>
            </a:r>
            <a:endParaRPr lang="en-US" altLang="en-US"/>
          </a:p>
        </p:txBody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7C221568-06FC-5655-B982-2F77F46672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74084" name="Picture 4">
            <a:extLst>
              <a:ext uri="{FF2B5EF4-FFF2-40B4-BE49-F238E27FC236}">
                <a16:creationId xmlns:a16="http://schemas.microsoft.com/office/drawing/2014/main" id="{D7F59389-2AB8-4CAB-D05A-1C5F3DA6F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276475"/>
            <a:ext cx="9144000" cy="357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1615</TotalTime>
  <Words>23</Words>
  <Application>Microsoft Office PowerPoint</Application>
  <PresentationFormat>On-screen Show (4:3)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Andalus</vt:lpstr>
      <vt:lpstr>Arabic Typesetting</vt:lpstr>
      <vt:lpstr>تصميم افتراضي</vt:lpstr>
      <vt:lpstr>صناعة الفريكة</vt:lpstr>
      <vt:lpstr>حصاد القمح وتجفيفه</vt:lpstr>
      <vt:lpstr>تجميع على شكل كوم</vt:lpstr>
      <vt:lpstr>عملية الشواء</vt:lpstr>
      <vt:lpstr>PowerPoint Presentation</vt:lpstr>
      <vt:lpstr>عملية الدراس</vt:lpstr>
      <vt:lpstr>تركيب الفريكة</vt:lpstr>
    </vt:vector>
  </TitlesOfParts>
  <Company>كمبيوتر الجيل الحديث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واقع إنتاج المعكرونة في سورية وسبل تطويره</dc:title>
  <dc:creator>فرحان ألفين</dc:creator>
  <cp:lastModifiedBy>Farhan Alfin</cp:lastModifiedBy>
  <cp:revision>182</cp:revision>
  <dcterms:created xsi:type="dcterms:W3CDTF">2001-11-02T10:26:37Z</dcterms:created>
  <dcterms:modified xsi:type="dcterms:W3CDTF">2026-02-24T09:58:07Z</dcterms:modified>
</cp:coreProperties>
</file>