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311" r:id="rId4"/>
    <p:sldId id="276" r:id="rId5"/>
    <p:sldId id="258" r:id="rId6"/>
    <p:sldId id="277" r:id="rId7"/>
    <p:sldId id="280" r:id="rId8"/>
    <p:sldId id="294" r:id="rId9"/>
    <p:sldId id="312" r:id="rId10"/>
    <p:sldId id="313" r:id="rId11"/>
    <p:sldId id="295" r:id="rId12"/>
    <p:sldId id="296" r:id="rId13"/>
    <p:sldId id="297" r:id="rId14"/>
    <p:sldId id="314" r:id="rId15"/>
    <p:sldId id="327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298" r:id="rId24"/>
    <p:sldId id="299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6600"/>
    <a:srgbClr val="CC0099"/>
    <a:srgbClr val="FF0066"/>
    <a:srgbClr val="00CCFF"/>
    <a:srgbClr val="008000"/>
    <a:srgbClr val="1109A7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86323" autoAdjust="0"/>
  </p:normalViewPr>
  <p:slideViewPr>
    <p:cSldViewPr>
      <p:cViewPr varScale="1">
        <p:scale>
          <a:sx n="71" d="100"/>
          <a:sy n="71" d="100"/>
        </p:scale>
        <p:origin x="179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94"/>
    </p:cViewPr>
  </p:sorterViewPr>
  <p:notesViewPr>
    <p:cSldViewPr>
      <p:cViewPr>
        <p:scale>
          <a:sx n="100" d="100"/>
          <a:sy n="100" d="100"/>
        </p:scale>
        <p:origin x="426" y="16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6CAAC-67B9-46C9-87E1-2032158DF3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10E214F-C8CC-4987-9BD1-DD9D0DEF19C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جودة القمح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وفق للمستخدم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97B38-969E-4CF2-B9C7-7C09E8094F07}" type="parTrans" cxnId="{902FE2E7-0428-4A2A-BDAB-2BB4C6FC87D0}">
      <dgm:prSet/>
      <dgm:spPr/>
    </dgm:pt>
    <dgm:pt modelId="{36FCD930-3152-406A-B15E-0942A47EF080}" type="sibTrans" cxnId="{902FE2E7-0428-4A2A-BDAB-2BB4C6FC87D0}">
      <dgm:prSet/>
      <dgm:spPr/>
    </dgm:pt>
    <dgm:pt modelId="{36ABB8EF-B185-47F0-B7F1-10D33DEB0DB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مستهلك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منتج القمح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A16C0-E8F9-450E-B633-2B0A0CB0A2BB}" type="parTrans" cxnId="{4D591688-4093-4061-BEB3-D76AB9DF1EF3}">
      <dgm:prSet/>
      <dgm:spPr/>
    </dgm:pt>
    <dgm:pt modelId="{36529056-C512-4CF9-B9D1-D2C569F1DCE3}" type="sibTrans" cxnId="{4D591688-4093-4061-BEB3-D76AB9DF1EF3}">
      <dgm:prSet/>
      <dgm:spPr/>
    </dgm:pt>
    <dgm:pt modelId="{CACDC289-3FFD-444B-9B89-112FB9671D4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الطحان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B5F68-1A6B-4035-8AAC-556A8107E329}" type="parTrans" cxnId="{CF752B97-FDFB-4337-AA7D-C1067CE4D1CC}">
      <dgm:prSet/>
      <dgm:spPr/>
    </dgm:pt>
    <dgm:pt modelId="{D376B247-3C48-4AE4-B15C-15A0F73598DD}" type="sibTrans" cxnId="{CF752B97-FDFB-4337-AA7D-C1067CE4D1CC}">
      <dgm:prSet/>
      <dgm:spPr/>
    </dgm:pt>
    <dgm:pt modelId="{45C86C8B-2452-42CF-B7A3-8B43C4B19BF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المزارع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1336B-0EFC-412C-99C5-2ADC75378A0E}" type="parTrans" cxnId="{62E3998E-1860-4E4D-90BE-8F824F4FAA17}">
      <dgm:prSet/>
      <dgm:spPr/>
    </dgm:pt>
    <dgm:pt modelId="{7A694329-4D64-42C0-B9A0-07C4AD3923B2}" type="sibTrans" cxnId="{62E3998E-1860-4E4D-90BE-8F824F4FAA17}">
      <dgm:prSet/>
      <dgm:spPr/>
    </dgm:pt>
    <dgm:pt modelId="{4E6EB043-100F-4541-B866-1E3DD1FF9E9E}" type="pres">
      <dgm:prSet presAssocID="{C466CAAC-67B9-46C9-87E1-2032158DF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240BD8-A855-406A-990E-F5E68E28CDB4}" type="pres">
      <dgm:prSet presAssocID="{C10E214F-C8CC-4987-9BD1-DD9D0DEF19C7}" presName="hierRoot1" presStyleCnt="0">
        <dgm:presLayoutVars>
          <dgm:hierBranch/>
        </dgm:presLayoutVars>
      </dgm:prSet>
      <dgm:spPr/>
    </dgm:pt>
    <dgm:pt modelId="{230DF410-1599-42EE-BE21-B87F5329D4D1}" type="pres">
      <dgm:prSet presAssocID="{C10E214F-C8CC-4987-9BD1-DD9D0DEF19C7}" presName="rootComposite1" presStyleCnt="0"/>
      <dgm:spPr/>
    </dgm:pt>
    <dgm:pt modelId="{71712EAE-1050-4E05-BA4A-D26008BF60AE}" type="pres">
      <dgm:prSet presAssocID="{C10E214F-C8CC-4987-9BD1-DD9D0DEF19C7}" presName="rootText1" presStyleLbl="node0" presStyleIdx="0" presStyleCnt="1">
        <dgm:presLayoutVars>
          <dgm:chPref val="3"/>
        </dgm:presLayoutVars>
      </dgm:prSet>
      <dgm:spPr/>
    </dgm:pt>
    <dgm:pt modelId="{57C28529-8D14-44BD-A1D9-019126395E05}" type="pres">
      <dgm:prSet presAssocID="{C10E214F-C8CC-4987-9BD1-DD9D0DEF19C7}" presName="rootConnector1" presStyleLbl="node1" presStyleIdx="0" presStyleCnt="0"/>
      <dgm:spPr/>
    </dgm:pt>
    <dgm:pt modelId="{BC581315-D94D-4B00-A236-F9BE8AA5330E}" type="pres">
      <dgm:prSet presAssocID="{C10E214F-C8CC-4987-9BD1-DD9D0DEF19C7}" presName="hierChild2" presStyleCnt="0"/>
      <dgm:spPr/>
    </dgm:pt>
    <dgm:pt modelId="{0DBD6E11-1F06-4028-9F28-333859F75414}" type="pres">
      <dgm:prSet presAssocID="{F2EA16C0-E8F9-450E-B633-2B0A0CB0A2BB}" presName="Name35" presStyleLbl="parChTrans1D2" presStyleIdx="0" presStyleCnt="3"/>
      <dgm:spPr/>
    </dgm:pt>
    <dgm:pt modelId="{D3EDB169-F536-47D7-AB16-65EF2C12F347}" type="pres">
      <dgm:prSet presAssocID="{36ABB8EF-B185-47F0-B7F1-10D33DEB0DBA}" presName="hierRoot2" presStyleCnt="0">
        <dgm:presLayoutVars>
          <dgm:hierBranch/>
        </dgm:presLayoutVars>
      </dgm:prSet>
      <dgm:spPr/>
    </dgm:pt>
    <dgm:pt modelId="{36FE3679-00BF-47B0-A0CF-3402E431B6AA}" type="pres">
      <dgm:prSet presAssocID="{36ABB8EF-B185-47F0-B7F1-10D33DEB0DBA}" presName="rootComposite" presStyleCnt="0"/>
      <dgm:spPr/>
    </dgm:pt>
    <dgm:pt modelId="{2E34E6CB-9C10-4A02-B673-E87E61AE19AC}" type="pres">
      <dgm:prSet presAssocID="{36ABB8EF-B185-47F0-B7F1-10D33DEB0DBA}" presName="rootText" presStyleLbl="node2" presStyleIdx="0" presStyleCnt="3">
        <dgm:presLayoutVars>
          <dgm:chPref val="3"/>
        </dgm:presLayoutVars>
      </dgm:prSet>
      <dgm:spPr/>
    </dgm:pt>
    <dgm:pt modelId="{CDE92FCC-D3F6-420B-A39D-2663B3C487B3}" type="pres">
      <dgm:prSet presAssocID="{36ABB8EF-B185-47F0-B7F1-10D33DEB0DBA}" presName="rootConnector" presStyleLbl="node2" presStyleIdx="0" presStyleCnt="3"/>
      <dgm:spPr/>
    </dgm:pt>
    <dgm:pt modelId="{52DC9EA1-B981-457D-B0FB-6FCF355F7F4D}" type="pres">
      <dgm:prSet presAssocID="{36ABB8EF-B185-47F0-B7F1-10D33DEB0DBA}" presName="hierChild4" presStyleCnt="0"/>
      <dgm:spPr/>
    </dgm:pt>
    <dgm:pt modelId="{EA2C9C23-0CF6-4565-8BA3-8A07AA71E75F}" type="pres">
      <dgm:prSet presAssocID="{36ABB8EF-B185-47F0-B7F1-10D33DEB0DBA}" presName="hierChild5" presStyleCnt="0"/>
      <dgm:spPr/>
    </dgm:pt>
    <dgm:pt modelId="{E1314364-CDDB-482C-811D-713911F3DDCE}" type="pres">
      <dgm:prSet presAssocID="{CDFB5F68-1A6B-4035-8AAC-556A8107E329}" presName="Name35" presStyleLbl="parChTrans1D2" presStyleIdx="1" presStyleCnt="3"/>
      <dgm:spPr/>
    </dgm:pt>
    <dgm:pt modelId="{7012A8BE-6EEC-40C8-818C-D87B02151B24}" type="pres">
      <dgm:prSet presAssocID="{CACDC289-3FFD-444B-9B89-112FB9671D48}" presName="hierRoot2" presStyleCnt="0">
        <dgm:presLayoutVars>
          <dgm:hierBranch/>
        </dgm:presLayoutVars>
      </dgm:prSet>
      <dgm:spPr/>
    </dgm:pt>
    <dgm:pt modelId="{C0C7BDAF-ECE1-483A-974B-084B9E907847}" type="pres">
      <dgm:prSet presAssocID="{CACDC289-3FFD-444B-9B89-112FB9671D48}" presName="rootComposite" presStyleCnt="0"/>
      <dgm:spPr/>
    </dgm:pt>
    <dgm:pt modelId="{F9E7F3AD-2D67-4CF7-8F05-44E88E751278}" type="pres">
      <dgm:prSet presAssocID="{CACDC289-3FFD-444B-9B89-112FB9671D48}" presName="rootText" presStyleLbl="node2" presStyleIdx="1" presStyleCnt="3">
        <dgm:presLayoutVars>
          <dgm:chPref val="3"/>
        </dgm:presLayoutVars>
      </dgm:prSet>
      <dgm:spPr/>
    </dgm:pt>
    <dgm:pt modelId="{DCB40EAA-AF36-4A37-9863-1739FC58338B}" type="pres">
      <dgm:prSet presAssocID="{CACDC289-3FFD-444B-9B89-112FB9671D48}" presName="rootConnector" presStyleLbl="node2" presStyleIdx="1" presStyleCnt="3"/>
      <dgm:spPr/>
    </dgm:pt>
    <dgm:pt modelId="{DAA6FC16-1CB3-4C2A-B4E8-BEA7FACAFF73}" type="pres">
      <dgm:prSet presAssocID="{CACDC289-3FFD-444B-9B89-112FB9671D48}" presName="hierChild4" presStyleCnt="0"/>
      <dgm:spPr/>
    </dgm:pt>
    <dgm:pt modelId="{E2C5818F-DD19-4AE4-AA48-5CA784181884}" type="pres">
      <dgm:prSet presAssocID="{CACDC289-3FFD-444B-9B89-112FB9671D48}" presName="hierChild5" presStyleCnt="0"/>
      <dgm:spPr/>
    </dgm:pt>
    <dgm:pt modelId="{1F0D8BB9-ECD4-4820-8415-780C325544AF}" type="pres">
      <dgm:prSet presAssocID="{C321336B-0EFC-412C-99C5-2ADC75378A0E}" presName="Name35" presStyleLbl="parChTrans1D2" presStyleIdx="2" presStyleCnt="3"/>
      <dgm:spPr/>
    </dgm:pt>
    <dgm:pt modelId="{7CF8050D-9BED-4948-97D8-D469FF33E4AB}" type="pres">
      <dgm:prSet presAssocID="{45C86C8B-2452-42CF-B7A3-8B43C4B19BFA}" presName="hierRoot2" presStyleCnt="0">
        <dgm:presLayoutVars>
          <dgm:hierBranch/>
        </dgm:presLayoutVars>
      </dgm:prSet>
      <dgm:spPr/>
    </dgm:pt>
    <dgm:pt modelId="{53509615-7C41-4C81-8603-2F664638F72C}" type="pres">
      <dgm:prSet presAssocID="{45C86C8B-2452-42CF-B7A3-8B43C4B19BFA}" presName="rootComposite" presStyleCnt="0"/>
      <dgm:spPr/>
    </dgm:pt>
    <dgm:pt modelId="{9EE5A587-31ED-405D-BD38-4555BD943EE8}" type="pres">
      <dgm:prSet presAssocID="{45C86C8B-2452-42CF-B7A3-8B43C4B19BFA}" presName="rootText" presStyleLbl="node2" presStyleIdx="2" presStyleCnt="3">
        <dgm:presLayoutVars>
          <dgm:chPref val="3"/>
        </dgm:presLayoutVars>
      </dgm:prSet>
      <dgm:spPr/>
    </dgm:pt>
    <dgm:pt modelId="{F1ACD245-6A83-4B48-A045-11765C1F6B56}" type="pres">
      <dgm:prSet presAssocID="{45C86C8B-2452-42CF-B7A3-8B43C4B19BFA}" presName="rootConnector" presStyleLbl="node2" presStyleIdx="2" presStyleCnt="3"/>
      <dgm:spPr/>
    </dgm:pt>
    <dgm:pt modelId="{78157373-A9DC-476F-B13D-029A162E828B}" type="pres">
      <dgm:prSet presAssocID="{45C86C8B-2452-42CF-B7A3-8B43C4B19BFA}" presName="hierChild4" presStyleCnt="0"/>
      <dgm:spPr/>
    </dgm:pt>
    <dgm:pt modelId="{EEBA8BB0-E8A6-4C7F-A93C-44E03A9D9F68}" type="pres">
      <dgm:prSet presAssocID="{45C86C8B-2452-42CF-B7A3-8B43C4B19BFA}" presName="hierChild5" presStyleCnt="0"/>
      <dgm:spPr/>
    </dgm:pt>
    <dgm:pt modelId="{5DC50B55-B48B-4C8B-B4D8-B199AA649F3C}" type="pres">
      <dgm:prSet presAssocID="{C10E214F-C8CC-4987-9BD1-DD9D0DEF19C7}" presName="hierChild3" presStyleCnt="0"/>
      <dgm:spPr/>
    </dgm:pt>
  </dgm:ptLst>
  <dgm:cxnLst>
    <dgm:cxn modelId="{DBB55417-32B3-46CF-A1DF-09D4E9342978}" type="presOf" srcId="{CACDC289-3FFD-444B-9B89-112FB9671D48}" destId="{DCB40EAA-AF36-4A37-9863-1739FC58338B}" srcOrd="1" destOrd="0" presId="urn:microsoft.com/office/officeart/2005/8/layout/orgChart1"/>
    <dgm:cxn modelId="{CEC8F764-FA9C-4AFD-AABB-EE3F22BACCC8}" type="presOf" srcId="{36ABB8EF-B185-47F0-B7F1-10D33DEB0DBA}" destId="{2E34E6CB-9C10-4A02-B673-E87E61AE19AC}" srcOrd="0" destOrd="0" presId="urn:microsoft.com/office/officeart/2005/8/layout/orgChart1"/>
    <dgm:cxn modelId="{BDC79D77-F5B1-4672-AFBF-EABD76A468E2}" type="presOf" srcId="{CACDC289-3FFD-444B-9B89-112FB9671D48}" destId="{F9E7F3AD-2D67-4CF7-8F05-44E88E751278}" srcOrd="0" destOrd="0" presId="urn:microsoft.com/office/officeart/2005/8/layout/orgChart1"/>
    <dgm:cxn modelId="{4D591688-4093-4061-BEB3-D76AB9DF1EF3}" srcId="{C10E214F-C8CC-4987-9BD1-DD9D0DEF19C7}" destId="{36ABB8EF-B185-47F0-B7F1-10D33DEB0DBA}" srcOrd="0" destOrd="0" parTransId="{F2EA16C0-E8F9-450E-B633-2B0A0CB0A2BB}" sibTransId="{36529056-C512-4CF9-B9D1-D2C569F1DCE3}"/>
    <dgm:cxn modelId="{7CCFE788-CD3D-4E6F-BC8C-9483287E543C}" type="presOf" srcId="{45C86C8B-2452-42CF-B7A3-8B43C4B19BFA}" destId="{F1ACD245-6A83-4B48-A045-11765C1F6B56}" srcOrd="1" destOrd="0" presId="urn:microsoft.com/office/officeart/2005/8/layout/orgChart1"/>
    <dgm:cxn modelId="{62E3998E-1860-4E4D-90BE-8F824F4FAA17}" srcId="{C10E214F-C8CC-4987-9BD1-DD9D0DEF19C7}" destId="{45C86C8B-2452-42CF-B7A3-8B43C4B19BFA}" srcOrd="2" destOrd="0" parTransId="{C321336B-0EFC-412C-99C5-2ADC75378A0E}" sibTransId="{7A694329-4D64-42C0-B9A0-07C4AD3923B2}"/>
    <dgm:cxn modelId="{AB5B1090-C018-4635-9696-2842041E0CD7}" type="presOf" srcId="{45C86C8B-2452-42CF-B7A3-8B43C4B19BFA}" destId="{9EE5A587-31ED-405D-BD38-4555BD943EE8}" srcOrd="0" destOrd="0" presId="urn:microsoft.com/office/officeart/2005/8/layout/orgChart1"/>
    <dgm:cxn modelId="{CF752B97-FDFB-4337-AA7D-C1067CE4D1CC}" srcId="{C10E214F-C8CC-4987-9BD1-DD9D0DEF19C7}" destId="{CACDC289-3FFD-444B-9B89-112FB9671D48}" srcOrd="1" destOrd="0" parTransId="{CDFB5F68-1A6B-4035-8AAC-556A8107E329}" sibTransId="{D376B247-3C48-4AE4-B15C-15A0F73598DD}"/>
    <dgm:cxn modelId="{18F4FF97-181E-4CFA-A030-F373283B3D30}" type="presOf" srcId="{C321336B-0EFC-412C-99C5-2ADC75378A0E}" destId="{1F0D8BB9-ECD4-4820-8415-780C325544AF}" srcOrd="0" destOrd="0" presId="urn:microsoft.com/office/officeart/2005/8/layout/orgChart1"/>
    <dgm:cxn modelId="{DFC7DC9D-2119-4925-A00D-492EC7568BB8}" type="presOf" srcId="{F2EA16C0-E8F9-450E-B633-2B0A0CB0A2BB}" destId="{0DBD6E11-1F06-4028-9F28-333859F75414}" srcOrd="0" destOrd="0" presId="urn:microsoft.com/office/officeart/2005/8/layout/orgChart1"/>
    <dgm:cxn modelId="{081021A4-FD8B-4536-AF18-8AB63DB01E91}" type="presOf" srcId="{CDFB5F68-1A6B-4035-8AAC-556A8107E329}" destId="{E1314364-CDDB-482C-811D-713911F3DDCE}" srcOrd="0" destOrd="0" presId="urn:microsoft.com/office/officeart/2005/8/layout/orgChart1"/>
    <dgm:cxn modelId="{902FE2E7-0428-4A2A-BDAB-2BB4C6FC87D0}" srcId="{C466CAAC-67B9-46C9-87E1-2032158DF368}" destId="{C10E214F-C8CC-4987-9BD1-DD9D0DEF19C7}" srcOrd="0" destOrd="0" parTransId="{48E97B38-969E-4CF2-B9C7-7C09E8094F07}" sibTransId="{36FCD930-3152-406A-B15E-0942A47EF080}"/>
    <dgm:cxn modelId="{E468B3EC-717C-4EFD-89BF-4ACE93333D43}" type="presOf" srcId="{C466CAAC-67B9-46C9-87E1-2032158DF368}" destId="{4E6EB043-100F-4541-B866-1E3DD1FF9E9E}" srcOrd="0" destOrd="0" presId="urn:microsoft.com/office/officeart/2005/8/layout/orgChart1"/>
    <dgm:cxn modelId="{9BEF7DF7-B371-4FB3-BF64-E8DE5EBE18EC}" type="presOf" srcId="{C10E214F-C8CC-4987-9BD1-DD9D0DEF19C7}" destId="{71712EAE-1050-4E05-BA4A-D26008BF60AE}" srcOrd="0" destOrd="0" presId="urn:microsoft.com/office/officeart/2005/8/layout/orgChart1"/>
    <dgm:cxn modelId="{0805FFF7-4457-431A-8696-4AA9DFB60BCC}" type="presOf" srcId="{C10E214F-C8CC-4987-9BD1-DD9D0DEF19C7}" destId="{57C28529-8D14-44BD-A1D9-019126395E05}" srcOrd="1" destOrd="0" presId="urn:microsoft.com/office/officeart/2005/8/layout/orgChart1"/>
    <dgm:cxn modelId="{44AD65FA-02D5-4CAE-B065-822F3B3A34A4}" type="presOf" srcId="{36ABB8EF-B185-47F0-B7F1-10D33DEB0DBA}" destId="{CDE92FCC-D3F6-420B-A39D-2663B3C487B3}" srcOrd="1" destOrd="0" presId="urn:microsoft.com/office/officeart/2005/8/layout/orgChart1"/>
    <dgm:cxn modelId="{D1E38B6B-934D-460C-9E04-837A4A6821DA}" type="presParOf" srcId="{4E6EB043-100F-4541-B866-1E3DD1FF9E9E}" destId="{E7240BD8-A855-406A-990E-F5E68E28CDB4}" srcOrd="0" destOrd="0" presId="urn:microsoft.com/office/officeart/2005/8/layout/orgChart1"/>
    <dgm:cxn modelId="{F2B454BF-FC59-417B-A5A9-562AF33D64FF}" type="presParOf" srcId="{E7240BD8-A855-406A-990E-F5E68E28CDB4}" destId="{230DF410-1599-42EE-BE21-B87F5329D4D1}" srcOrd="0" destOrd="0" presId="urn:microsoft.com/office/officeart/2005/8/layout/orgChart1"/>
    <dgm:cxn modelId="{34B24B90-C552-4AE7-9F5D-1F6934F360E9}" type="presParOf" srcId="{230DF410-1599-42EE-BE21-B87F5329D4D1}" destId="{71712EAE-1050-4E05-BA4A-D26008BF60AE}" srcOrd="0" destOrd="0" presId="urn:microsoft.com/office/officeart/2005/8/layout/orgChart1"/>
    <dgm:cxn modelId="{5B45BAC0-5688-430D-A78E-D41B75F0B9F9}" type="presParOf" srcId="{230DF410-1599-42EE-BE21-B87F5329D4D1}" destId="{57C28529-8D14-44BD-A1D9-019126395E05}" srcOrd="1" destOrd="0" presId="urn:microsoft.com/office/officeart/2005/8/layout/orgChart1"/>
    <dgm:cxn modelId="{ABD7E7D9-B019-46AF-BF9B-1E09642B0631}" type="presParOf" srcId="{E7240BD8-A855-406A-990E-F5E68E28CDB4}" destId="{BC581315-D94D-4B00-A236-F9BE8AA5330E}" srcOrd="1" destOrd="0" presId="urn:microsoft.com/office/officeart/2005/8/layout/orgChart1"/>
    <dgm:cxn modelId="{DDBA8EB0-2E2F-424D-AB4D-04380D1A1D44}" type="presParOf" srcId="{BC581315-D94D-4B00-A236-F9BE8AA5330E}" destId="{0DBD6E11-1F06-4028-9F28-333859F75414}" srcOrd="0" destOrd="0" presId="urn:microsoft.com/office/officeart/2005/8/layout/orgChart1"/>
    <dgm:cxn modelId="{9A3EF93B-3092-4000-800B-AA74DC34371F}" type="presParOf" srcId="{BC581315-D94D-4B00-A236-F9BE8AA5330E}" destId="{D3EDB169-F536-47D7-AB16-65EF2C12F347}" srcOrd="1" destOrd="0" presId="urn:microsoft.com/office/officeart/2005/8/layout/orgChart1"/>
    <dgm:cxn modelId="{3244F3F4-42D9-4DFF-9936-D7489E0ACAEE}" type="presParOf" srcId="{D3EDB169-F536-47D7-AB16-65EF2C12F347}" destId="{36FE3679-00BF-47B0-A0CF-3402E431B6AA}" srcOrd="0" destOrd="0" presId="urn:microsoft.com/office/officeart/2005/8/layout/orgChart1"/>
    <dgm:cxn modelId="{DF326E44-D522-4E58-AFB9-06CBCD3C14BB}" type="presParOf" srcId="{36FE3679-00BF-47B0-A0CF-3402E431B6AA}" destId="{2E34E6CB-9C10-4A02-B673-E87E61AE19AC}" srcOrd="0" destOrd="0" presId="urn:microsoft.com/office/officeart/2005/8/layout/orgChart1"/>
    <dgm:cxn modelId="{C7AB84BC-8B17-44E0-8710-9162ED0C79D8}" type="presParOf" srcId="{36FE3679-00BF-47B0-A0CF-3402E431B6AA}" destId="{CDE92FCC-D3F6-420B-A39D-2663B3C487B3}" srcOrd="1" destOrd="0" presId="urn:microsoft.com/office/officeart/2005/8/layout/orgChart1"/>
    <dgm:cxn modelId="{F5420875-A319-4D40-A899-CC560F638E10}" type="presParOf" srcId="{D3EDB169-F536-47D7-AB16-65EF2C12F347}" destId="{52DC9EA1-B981-457D-B0FB-6FCF355F7F4D}" srcOrd="1" destOrd="0" presId="urn:microsoft.com/office/officeart/2005/8/layout/orgChart1"/>
    <dgm:cxn modelId="{A5637CE4-88B7-48D7-8283-1B176F8EA765}" type="presParOf" srcId="{D3EDB169-F536-47D7-AB16-65EF2C12F347}" destId="{EA2C9C23-0CF6-4565-8BA3-8A07AA71E75F}" srcOrd="2" destOrd="0" presId="urn:microsoft.com/office/officeart/2005/8/layout/orgChart1"/>
    <dgm:cxn modelId="{9A2C4FA8-35E9-44CE-AF97-B478B95DDA06}" type="presParOf" srcId="{BC581315-D94D-4B00-A236-F9BE8AA5330E}" destId="{E1314364-CDDB-482C-811D-713911F3DDCE}" srcOrd="2" destOrd="0" presId="urn:microsoft.com/office/officeart/2005/8/layout/orgChart1"/>
    <dgm:cxn modelId="{ED7203FA-9C97-4227-9241-836E3BECEA0E}" type="presParOf" srcId="{BC581315-D94D-4B00-A236-F9BE8AA5330E}" destId="{7012A8BE-6EEC-40C8-818C-D87B02151B24}" srcOrd="3" destOrd="0" presId="urn:microsoft.com/office/officeart/2005/8/layout/orgChart1"/>
    <dgm:cxn modelId="{4AF06455-15C7-40B7-A81E-BF2548F1853F}" type="presParOf" srcId="{7012A8BE-6EEC-40C8-818C-D87B02151B24}" destId="{C0C7BDAF-ECE1-483A-974B-084B9E907847}" srcOrd="0" destOrd="0" presId="urn:microsoft.com/office/officeart/2005/8/layout/orgChart1"/>
    <dgm:cxn modelId="{B230B1BC-999B-43B6-8650-851A87A4E7C5}" type="presParOf" srcId="{C0C7BDAF-ECE1-483A-974B-084B9E907847}" destId="{F9E7F3AD-2D67-4CF7-8F05-44E88E751278}" srcOrd="0" destOrd="0" presId="urn:microsoft.com/office/officeart/2005/8/layout/orgChart1"/>
    <dgm:cxn modelId="{0D87596D-EAB2-4A4A-92B2-81D816E9DBD9}" type="presParOf" srcId="{C0C7BDAF-ECE1-483A-974B-084B9E907847}" destId="{DCB40EAA-AF36-4A37-9863-1739FC58338B}" srcOrd="1" destOrd="0" presId="urn:microsoft.com/office/officeart/2005/8/layout/orgChart1"/>
    <dgm:cxn modelId="{14EEFDB3-0A1D-4D64-B576-577B391BF6BC}" type="presParOf" srcId="{7012A8BE-6EEC-40C8-818C-D87B02151B24}" destId="{DAA6FC16-1CB3-4C2A-B4E8-BEA7FACAFF73}" srcOrd="1" destOrd="0" presId="urn:microsoft.com/office/officeart/2005/8/layout/orgChart1"/>
    <dgm:cxn modelId="{BC9C616B-65D4-44AE-A752-076A116973BD}" type="presParOf" srcId="{7012A8BE-6EEC-40C8-818C-D87B02151B24}" destId="{E2C5818F-DD19-4AE4-AA48-5CA784181884}" srcOrd="2" destOrd="0" presId="urn:microsoft.com/office/officeart/2005/8/layout/orgChart1"/>
    <dgm:cxn modelId="{FE27F837-E6AB-4ECC-B2D3-A04CE96813AF}" type="presParOf" srcId="{BC581315-D94D-4B00-A236-F9BE8AA5330E}" destId="{1F0D8BB9-ECD4-4820-8415-780C325544AF}" srcOrd="4" destOrd="0" presId="urn:microsoft.com/office/officeart/2005/8/layout/orgChart1"/>
    <dgm:cxn modelId="{5CCAC7A3-8014-4992-90A6-F324F12D5BA7}" type="presParOf" srcId="{BC581315-D94D-4B00-A236-F9BE8AA5330E}" destId="{7CF8050D-9BED-4948-97D8-D469FF33E4AB}" srcOrd="5" destOrd="0" presId="urn:microsoft.com/office/officeart/2005/8/layout/orgChart1"/>
    <dgm:cxn modelId="{07482C4B-BDAB-4C36-9BE3-6C65B09681DF}" type="presParOf" srcId="{7CF8050D-9BED-4948-97D8-D469FF33E4AB}" destId="{53509615-7C41-4C81-8603-2F664638F72C}" srcOrd="0" destOrd="0" presId="urn:microsoft.com/office/officeart/2005/8/layout/orgChart1"/>
    <dgm:cxn modelId="{3D1EC553-1E60-4374-9628-5A0EA5BE845C}" type="presParOf" srcId="{53509615-7C41-4C81-8603-2F664638F72C}" destId="{9EE5A587-31ED-405D-BD38-4555BD943EE8}" srcOrd="0" destOrd="0" presId="urn:microsoft.com/office/officeart/2005/8/layout/orgChart1"/>
    <dgm:cxn modelId="{347CA2A1-B67E-4AC7-91B7-930044C2F174}" type="presParOf" srcId="{53509615-7C41-4C81-8603-2F664638F72C}" destId="{F1ACD245-6A83-4B48-A045-11765C1F6B56}" srcOrd="1" destOrd="0" presId="urn:microsoft.com/office/officeart/2005/8/layout/orgChart1"/>
    <dgm:cxn modelId="{B3BCCB0D-D75B-4117-82DF-AD1B487F8C86}" type="presParOf" srcId="{7CF8050D-9BED-4948-97D8-D469FF33E4AB}" destId="{78157373-A9DC-476F-B13D-029A162E828B}" srcOrd="1" destOrd="0" presId="urn:microsoft.com/office/officeart/2005/8/layout/orgChart1"/>
    <dgm:cxn modelId="{85A268F0-77D5-432E-9EB1-5CC049B5C73A}" type="presParOf" srcId="{7CF8050D-9BED-4948-97D8-D469FF33E4AB}" destId="{EEBA8BB0-E8A6-4C7F-A93C-44E03A9D9F68}" srcOrd="2" destOrd="0" presId="urn:microsoft.com/office/officeart/2005/8/layout/orgChart1"/>
    <dgm:cxn modelId="{55E183D7-6ECB-41EA-8CB7-3AEDED7AE282}" type="presParOf" srcId="{E7240BD8-A855-406A-990E-F5E68E28CDB4}" destId="{5DC50B55-B48B-4C8B-B4D8-B199AA649F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8A820-C9FF-4200-9DD6-BC4B8ADEDECC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/>
      <dgm:spPr/>
    </dgm:pt>
    <dgm:pt modelId="{476C0489-93A1-46CF-B6F7-58D3AA8E673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أنواع القمح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>
              <a:ln/>
              <a:effectLst/>
              <a:latin typeface="Arial" pitchFamily="34" charset="0"/>
              <a:cs typeface="Arial" pitchFamily="34" charset="0"/>
            </a:rPr>
            <a:t>Triticum</a:t>
          </a:r>
          <a:endParaRPr kumimoji="0" lang="en-US" b="1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4020441-7E0E-479E-9D7D-8D6DF4F9CC8D}" type="parTrans" cxnId="{16F4BB7C-C9F2-4514-8D8C-3EECC3ED1B29}">
      <dgm:prSet/>
      <dgm:spPr/>
      <dgm:t>
        <a:bodyPr/>
        <a:lstStyle/>
        <a:p>
          <a:pPr rtl="1"/>
          <a:endParaRPr lang="ar-SA"/>
        </a:p>
      </dgm:t>
    </dgm:pt>
    <dgm:pt modelId="{C9D23776-63A0-4022-824A-FBBE9D48E15E}" type="sibTrans" cxnId="{16F4BB7C-C9F2-4514-8D8C-3EECC3ED1B29}">
      <dgm:prSet/>
      <dgm:spPr/>
      <dgm:t>
        <a:bodyPr/>
        <a:lstStyle/>
        <a:p>
          <a:pPr rtl="1"/>
          <a:endParaRPr lang="ar-SA"/>
        </a:p>
      </dgm:t>
    </dgm:pt>
    <dgm:pt modelId="{77E39ABD-39E2-411F-9BF7-73BE99ED1A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1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Tr. Compactom</a:t>
          </a:r>
          <a:endParaRPr kumimoji="0" lang="en-US" b="1" i="1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F880CACD-5063-4545-B23A-4257201946BA}" type="parTrans" cxnId="{E4687489-0F5C-407B-9A87-C5AFDD7F520C}">
      <dgm:prSet/>
      <dgm:spPr/>
      <dgm:t>
        <a:bodyPr/>
        <a:lstStyle/>
        <a:p>
          <a:pPr rtl="1"/>
          <a:endParaRPr lang="ar-SA"/>
        </a:p>
      </dgm:t>
    </dgm:pt>
    <dgm:pt modelId="{A8B181CB-6493-43DB-9425-029E7B49F439}" type="sibTrans" cxnId="{E4687489-0F5C-407B-9A87-C5AFDD7F520C}">
      <dgm:prSet/>
      <dgm:spPr/>
      <dgm:t>
        <a:bodyPr/>
        <a:lstStyle/>
        <a:p>
          <a:pPr rtl="1"/>
          <a:endParaRPr lang="ar-SA"/>
        </a:p>
      </dgm:t>
    </dgm:pt>
    <dgm:pt modelId="{BA3B896E-7FC2-44B1-8B15-D1105251968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صناعة البسكويت</a:t>
          </a:r>
          <a:endParaRPr kumimoji="0" lang="en-US" b="1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395977F-0454-4457-A3B1-341C55959C09}" type="parTrans" cxnId="{E0DBA72C-373F-49AC-9039-65D038E072A4}">
      <dgm:prSet/>
      <dgm:spPr/>
      <dgm:t>
        <a:bodyPr/>
        <a:lstStyle/>
        <a:p>
          <a:pPr rtl="1"/>
          <a:endParaRPr lang="ar-SA"/>
        </a:p>
      </dgm:t>
    </dgm:pt>
    <dgm:pt modelId="{A163EFA5-A5CE-4C89-B099-6EDF8D04F630}" type="sibTrans" cxnId="{E0DBA72C-373F-49AC-9039-65D038E072A4}">
      <dgm:prSet/>
      <dgm:spPr/>
      <dgm:t>
        <a:bodyPr/>
        <a:lstStyle/>
        <a:p>
          <a:pPr rtl="1"/>
          <a:endParaRPr lang="ar-SA"/>
        </a:p>
      </dgm:t>
    </dgm:pt>
    <dgm:pt modelId="{5199546F-C4AA-4BE2-92B1-E20B48FABAE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1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Tr. Durum</a:t>
          </a:r>
          <a:endParaRPr kumimoji="0" lang="en-US" b="1" i="1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9200F8E5-5192-42E6-8282-D6373232810A}" type="parTrans" cxnId="{CFAD4C7A-6219-4AE0-92EB-654E0F5D0745}">
      <dgm:prSet/>
      <dgm:spPr/>
      <dgm:t>
        <a:bodyPr/>
        <a:lstStyle/>
        <a:p>
          <a:pPr rtl="1"/>
          <a:endParaRPr lang="ar-SA"/>
        </a:p>
      </dgm:t>
    </dgm:pt>
    <dgm:pt modelId="{0B4C640D-B9BD-4657-A309-13F2DDFE28B5}" type="sibTrans" cxnId="{CFAD4C7A-6219-4AE0-92EB-654E0F5D0745}">
      <dgm:prSet/>
      <dgm:spPr/>
      <dgm:t>
        <a:bodyPr/>
        <a:lstStyle/>
        <a:p>
          <a:pPr rtl="1"/>
          <a:endParaRPr lang="ar-SA"/>
        </a:p>
      </dgm:t>
    </dgm:pt>
    <dgm:pt modelId="{46F8FF11-ED41-44CB-B639-ECC6C170164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صناعة المعكرونة</a:t>
          </a:r>
          <a:endParaRPr kumimoji="0" lang="en-US" b="1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6FE992E-8AE3-4B33-B2D5-EF1D493B1977}" type="parTrans" cxnId="{17EC6DE4-C248-49DD-8C5A-23B5143FBB81}">
      <dgm:prSet/>
      <dgm:spPr/>
      <dgm:t>
        <a:bodyPr/>
        <a:lstStyle/>
        <a:p>
          <a:pPr rtl="1"/>
          <a:endParaRPr lang="ar-SA"/>
        </a:p>
      </dgm:t>
    </dgm:pt>
    <dgm:pt modelId="{F5808993-7203-4B46-AF36-C6959B300B46}" type="sibTrans" cxnId="{17EC6DE4-C248-49DD-8C5A-23B5143FBB81}">
      <dgm:prSet/>
      <dgm:spPr/>
      <dgm:t>
        <a:bodyPr/>
        <a:lstStyle/>
        <a:p>
          <a:pPr rtl="1"/>
          <a:endParaRPr lang="ar-SA"/>
        </a:p>
      </dgm:t>
    </dgm:pt>
    <dgm:pt modelId="{80CB5B67-6042-4BE2-84A4-EDE97B3345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1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Tr</a:t>
          </a:r>
          <a:r>
            <a:rPr kumimoji="0" lang="en-US" b="1" i="1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. aestivum</a:t>
          </a:r>
          <a:endParaRPr kumimoji="0" lang="en-US" b="1" i="1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EC0217C-664F-4A6F-9447-B0EF3DBCC56A}" type="parTrans" cxnId="{21589F3E-C3EB-4475-8A96-20CB90A6414D}">
      <dgm:prSet/>
      <dgm:spPr/>
      <dgm:t>
        <a:bodyPr/>
        <a:lstStyle/>
        <a:p>
          <a:pPr rtl="1"/>
          <a:endParaRPr lang="ar-SA"/>
        </a:p>
      </dgm:t>
    </dgm:pt>
    <dgm:pt modelId="{EC97A1A8-192D-49A2-B591-D62A92ECF530}" type="sibTrans" cxnId="{21589F3E-C3EB-4475-8A96-20CB90A6414D}">
      <dgm:prSet/>
      <dgm:spPr/>
      <dgm:t>
        <a:bodyPr/>
        <a:lstStyle/>
        <a:p>
          <a:pPr rtl="1"/>
          <a:endParaRPr lang="ar-SA"/>
        </a:p>
      </dgm:t>
    </dgm:pt>
    <dgm:pt modelId="{E0C84168-6D15-4AD8-9880-F6154C8AB88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Soft</a:t>
          </a:r>
          <a:endParaRPr kumimoji="0" lang="en-US" b="1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1E7D8F8-2D25-4C1D-B98D-0D944F1148DF}" type="parTrans" cxnId="{6BF457A3-5A58-406D-90D2-81533C4BA09E}">
      <dgm:prSet/>
      <dgm:spPr/>
      <dgm:t>
        <a:bodyPr/>
        <a:lstStyle/>
        <a:p>
          <a:pPr rtl="1"/>
          <a:endParaRPr lang="ar-SA"/>
        </a:p>
      </dgm:t>
    </dgm:pt>
    <dgm:pt modelId="{1D3D7D3E-2B1E-43BB-9E87-1B2FEE95DCEB}" type="sibTrans" cxnId="{6BF457A3-5A58-406D-90D2-81533C4BA09E}">
      <dgm:prSet/>
      <dgm:spPr/>
      <dgm:t>
        <a:bodyPr/>
        <a:lstStyle/>
        <a:p>
          <a:pPr rtl="1"/>
          <a:endParaRPr lang="ar-SA"/>
        </a:p>
      </dgm:t>
    </dgm:pt>
    <dgm:pt modelId="{1C59FA96-C5E3-46BC-8A29-72B522B491A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>
              <a:ln/>
              <a:effectLst/>
              <a:latin typeface="Arial" pitchFamily="34" charset="0"/>
              <a:cs typeface="Arial" pitchFamily="34" charset="0"/>
            </a:rPr>
            <a:t>Hard</a:t>
          </a:r>
          <a:endParaRPr kumimoji="0" lang="en-US" b="1" i="0" u="none" strike="noStrike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3528A13-7B43-4B44-B486-807E642EFADE}" type="parTrans" cxnId="{F2570488-4AC6-4576-AA27-6CFE4F2C0134}">
      <dgm:prSet/>
      <dgm:spPr/>
      <dgm:t>
        <a:bodyPr/>
        <a:lstStyle/>
        <a:p>
          <a:pPr rtl="1"/>
          <a:endParaRPr lang="ar-SA"/>
        </a:p>
      </dgm:t>
    </dgm:pt>
    <dgm:pt modelId="{24F6CBCC-3B90-46E2-A848-C365B91908F4}" type="sibTrans" cxnId="{F2570488-4AC6-4576-AA27-6CFE4F2C0134}">
      <dgm:prSet/>
      <dgm:spPr/>
      <dgm:t>
        <a:bodyPr/>
        <a:lstStyle/>
        <a:p>
          <a:pPr rtl="1"/>
          <a:endParaRPr lang="ar-SA"/>
        </a:p>
      </dgm:t>
    </dgm:pt>
    <dgm:pt modelId="{E32F2802-0EA3-4911-8AA2-93D303EEBA6D}" type="pres">
      <dgm:prSet presAssocID="{A328A820-C9FF-4200-9DD6-BC4B8ADEDE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4A1BB6-DEFC-4F41-80DA-317AA5CA564B}" type="pres">
      <dgm:prSet presAssocID="{476C0489-93A1-46CF-B6F7-58D3AA8E6734}" presName="hierRoot1" presStyleCnt="0">
        <dgm:presLayoutVars>
          <dgm:hierBranch/>
        </dgm:presLayoutVars>
      </dgm:prSet>
      <dgm:spPr/>
    </dgm:pt>
    <dgm:pt modelId="{1C396976-86EB-4BA0-9085-EA8D25DC3E15}" type="pres">
      <dgm:prSet presAssocID="{476C0489-93A1-46CF-B6F7-58D3AA8E6734}" presName="rootComposite1" presStyleCnt="0"/>
      <dgm:spPr/>
    </dgm:pt>
    <dgm:pt modelId="{C3D25D73-5B5D-45E0-BF50-E86405BD77E4}" type="pres">
      <dgm:prSet presAssocID="{476C0489-93A1-46CF-B6F7-58D3AA8E6734}" presName="rootText1" presStyleLbl="node0" presStyleIdx="0" presStyleCnt="1">
        <dgm:presLayoutVars>
          <dgm:chPref val="3"/>
        </dgm:presLayoutVars>
      </dgm:prSet>
      <dgm:spPr/>
    </dgm:pt>
    <dgm:pt modelId="{45385572-EF6C-4465-9859-0DD125610509}" type="pres">
      <dgm:prSet presAssocID="{476C0489-93A1-46CF-B6F7-58D3AA8E6734}" presName="rootConnector1" presStyleLbl="node1" presStyleIdx="0" presStyleCnt="0"/>
      <dgm:spPr/>
    </dgm:pt>
    <dgm:pt modelId="{7927CA8C-1032-4441-AB0C-4D551E720C86}" type="pres">
      <dgm:prSet presAssocID="{476C0489-93A1-46CF-B6F7-58D3AA8E6734}" presName="hierChild2" presStyleCnt="0"/>
      <dgm:spPr/>
    </dgm:pt>
    <dgm:pt modelId="{B0306545-8137-4CB7-AFBA-F76FF14B7E20}" type="pres">
      <dgm:prSet presAssocID="{F880CACD-5063-4545-B23A-4257201946BA}" presName="Name35" presStyleLbl="parChTrans1D2" presStyleIdx="0" presStyleCnt="3"/>
      <dgm:spPr/>
    </dgm:pt>
    <dgm:pt modelId="{46B85859-F9D7-40C4-812A-DACCBE2C409F}" type="pres">
      <dgm:prSet presAssocID="{77E39ABD-39E2-411F-9BF7-73BE99ED1A7B}" presName="hierRoot2" presStyleCnt="0">
        <dgm:presLayoutVars>
          <dgm:hierBranch/>
        </dgm:presLayoutVars>
      </dgm:prSet>
      <dgm:spPr/>
    </dgm:pt>
    <dgm:pt modelId="{08C38309-7FD7-4D17-8E7F-69670130A26A}" type="pres">
      <dgm:prSet presAssocID="{77E39ABD-39E2-411F-9BF7-73BE99ED1A7B}" presName="rootComposite" presStyleCnt="0"/>
      <dgm:spPr/>
    </dgm:pt>
    <dgm:pt modelId="{90F5931E-F5EB-4C66-9944-01FE429BF62D}" type="pres">
      <dgm:prSet presAssocID="{77E39ABD-39E2-411F-9BF7-73BE99ED1A7B}" presName="rootText" presStyleLbl="node2" presStyleIdx="0" presStyleCnt="3">
        <dgm:presLayoutVars>
          <dgm:chPref val="3"/>
        </dgm:presLayoutVars>
      </dgm:prSet>
      <dgm:spPr/>
    </dgm:pt>
    <dgm:pt modelId="{2FE1ACB9-5DB2-4C70-A702-A2B9AA9A2CB0}" type="pres">
      <dgm:prSet presAssocID="{77E39ABD-39E2-411F-9BF7-73BE99ED1A7B}" presName="rootConnector" presStyleLbl="node2" presStyleIdx="0" presStyleCnt="3"/>
      <dgm:spPr/>
    </dgm:pt>
    <dgm:pt modelId="{A7D064C7-2D7C-4D56-BC2C-F661C6CEE9BA}" type="pres">
      <dgm:prSet presAssocID="{77E39ABD-39E2-411F-9BF7-73BE99ED1A7B}" presName="hierChild4" presStyleCnt="0"/>
      <dgm:spPr/>
    </dgm:pt>
    <dgm:pt modelId="{6087DA25-25E1-4E59-AE22-0B58EA400770}" type="pres">
      <dgm:prSet presAssocID="{0395977F-0454-4457-A3B1-341C55959C09}" presName="Name35" presStyleLbl="parChTrans1D3" presStyleIdx="0" presStyleCnt="4"/>
      <dgm:spPr/>
    </dgm:pt>
    <dgm:pt modelId="{C71BCF53-F66E-4E6A-BDE9-1DF0A2DB4048}" type="pres">
      <dgm:prSet presAssocID="{BA3B896E-7FC2-44B1-8B15-D11052519682}" presName="hierRoot2" presStyleCnt="0">
        <dgm:presLayoutVars>
          <dgm:hierBranch val="r"/>
        </dgm:presLayoutVars>
      </dgm:prSet>
      <dgm:spPr/>
    </dgm:pt>
    <dgm:pt modelId="{80EB6666-9807-45B7-91A9-4238640FF58F}" type="pres">
      <dgm:prSet presAssocID="{BA3B896E-7FC2-44B1-8B15-D11052519682}" presName="rootComposite" presStyleCnt="0"/>
      <dgm:spPr/>
    </dgm:pt>
    <dgm:pt modelId="{DC7AC558-AAD8-4A61-8A32-6E4D85516201}" type="pres">
      <dgm:prSet presAssocID="{BA3B896E-7FC2-44B1-8B15-D11052519682}" presName="rootText" presStyleLbl="node3" presStyleIdx="0" presStyleCnt="4">
        <dgm:presLayoutVars>
          <dgm:chPref val="3"/>
        </dgm:presLayoutVars>
      </dgm:prSet>
      <dgm:spPr/>
    </dgm:pt>
    <dgm:pt modelId="{79290FD2-A75F-4819-A893-9AAE8FCC2156}" type="pres">
      <dgm:prSet presAssocID="{BA3B896E-7FC2-44B1-8B15-D11052519682}" presName="rootConnector" presStyleLbl="node3" presStyleIdx="0" presStyleCnt="4"/>
      <dgm:spPr/>
    </dgm:pt>
    <dgm:pt modelId="{1B2FDFE3-14B4-4CF2-9C90-EA9F9A4EB137}" type="pres">
      <dgm:prSet presAssocID="{BA3B896E-7FC2-44B1-8B15-D11052519682}" presName="hierChild4" presStyleCnt="0"/>
      <dgm:spPr/>
    </dgm:pt>
    <dgm:pt modelId="{6932A034-F362-457D-8BB7-D9513BDAE44A}" type="pres">
      <dgm:prSet presAssocID="{BA3B896E-7FC2-44B1-8B15-D11052519682}" presName="hierChild5" presStyleCnt="0"/>
      <dgm:spPr/>
    </dgm:pt>
    <dgm:pt modelId="{5C89B792-67CD-45FA-8018-242491CD3491}" type="pres">
      <dgm:prSet presAssocID="{77E39ABD-39E2-411F-9BF7-73BE99ED1A7B}" presName="hierChild5" presStyleCnt="0"/>
      <dgm:spPr/>
    </dgm:pt>
    <dgm:pt modelId="{19CA6122-1976-48FB-A0D4-3075EDB5650A}" type="pres">
      <dgm:prSet presAssocID="{9200F8E5-5192-42E6-8282-D6373232810A}" presName="Name35" presStyleLbl="parChTrans1D2" presStyleIdx="1" presStyleCnt="3"/>
      <dgm:spPr/>
    </dgm:pt>
    <dgm:pt modelId="{53CC35C5-9CA5-4B21-BFD0-BA74713A9B89}" type="pres">
      <dgm:prSet presAssocID="{5199546F-C4AA-4BE2-92B1-E20B48FABAE4}" presName="hierRoot2" presStyleCnt="0">
        <dgm:presLayoutVars>
          <dgm:hierBranch/>
        </dgm:presLayoutVars>
      </dgm:prSet>
      <dgm:spPr/>
    </dgm:pt>
    <dgm:pt modelId="{61A21196-E141-44D0-B21D-E2F048EE2E1E}" type="pres">
      <dgm:prSet presAssocID="{5199546F-C4AA-4BE2-92B1-E20B48FABAE4}" presName="rootComposite" presStyleCnt="0"/>
      <dgm:spPr/>
    </dgm:pt>
    <dgm:pt modelId="{E9EDF7AE-0E66-4E6F-846B-3BDC78EB3073}" type="pres">
      <dgm:prSet presAssocID="{5199546F-C4AA-4BE2-92B1-E20B48FABAE4}" presName="rootText" presStyleLbl="node2" presStyleIdx="1" presStyleCnt="3">
        <dgm:presLayoutVars>
          <dgm:chPref val="3"/>
        </dgm:presLayoutVars>
      </dgm:prSet>
      <dgm:spPr/>
    </dgm:pt>
    <dgm:pt modelId="{58417F64-5D3E-482A-A37F-D3059FD2E567}" type="pres">
      <dgm:prSet presAssocID="{5199546F-C4AA-4BE2-92B1-E20B48FABAE4}" presName="rootConnector" presStyleLbl="node2" presStyleIdx="1" presStyleCnt="3"/>
      <dgm:spPr/>
    </dgm:pt>
    <dgm:pt modelId="{B8D47AAB-6559-4F52-8F10-1919F16E5F4A}" type="pres">
      <dgm:prSet presAssocID="{5199546F-C4AA-4BE2-92B1-E20B48FABAE4}" presName="hierChild4" presStyleCnt="0"/>
      <dgm:spPr/>
    </dgm:pt>
    <dgm:pt modelId="{AB735065-10A4-4888-80B5-EBF0B075F9FF}" type="pres">
      <dgm:prSet presAssocID="{76FE992E-8AE3-4B33-B2D5-EF1D493B1977}" presName="Name35" presStyleLbl="parChTrans1D3" presStyleIdx="1" presStyleCnt="4"/>
      <dgm:spPr/>
    </dgm:pt>
    <dgm:pt modelId="{86D8EF62-9981-4D2D-AFCF-ECEB9DC72433}" type="pres">
      <dgm:prSet presAssocID="{46F8FF11-ED41-44CB-B639-ECC6C1701646}" presName="hierRoot2" presStyleCnt="0">
        <dgm:presLayoutVars>
          <dgm:hierBranch val="r"/>
        </dgm:presLayoutVars>
      </dgm:prSet>
      <dgm:spPr/>
    </dgm:pt>
    <dgm:pt modelId="{1FACCBD9-DFB3-4C7B-9C7A-51990E96EA73}" type="pres">
      <dgm:prSet presAssocID="{46F8FF11-ED41-44CB-B639-ECC6C1701646}" presName="rootComposite" presStyleCnt="0"/>
      <dgm:spPr/>
    </dgm:pt>
    <dgm:pt modelId="{84629F1C-6B3D-4B62-B547-B446137A0C91}" type="pres">
      <dgm:prSet presAssocID="{46F8FF11-ED41-44CB-B639-ECC6C1701646}" presName="rootText" presStyleLbl="node3" presStyleIdx="1" presStyleCnt="4">
        <dgm:presLayoutVars>
          <dgm:chPref val="3"/>
        </dgm:presLayoutVars>
      </dgm:prSet>
      <dgm:spPr/>
    </dgm:pt>
    <dgm:pt modelId="{5251419F-EDD8-4FC1-B746-4E6E092EF7CC}" type="pres">
      <dgm:prSet presAssocID="{46F8FF11-ED41-44CB-B639-ECC6C1701646}" presName="rootConnector" presStyleLbl="node3" presStyleIdx="1" presStyleCnt="4"/>
      <dgm:spPr/>
    </dgm:pt>
    <dgm:pt modelId="{E8BF3118-5893-46DC-B4D1-318BA3E20A75}" type="pres">
      <dgm:prSet presAssocID="{46F8FF11-ED41-44CB-B639-ECC6C1701646}" presName="hierChild4" presStyleCnt="0"/>
      <dgm:spPr/>
    </dgm:pt>
    <dgm:pt modelId="{C0F1518F-A25F-414D-9574-B8D3044B466B}" type="pres">
      <dgm:prSet presAssocID="{46F8FF11-ED41-44CB-B639-ECC6C1701646}" presName="hierChild5" presStyleCnt="0"/>
      <dgm:spPr/>
    </dgm:pt>
    <dgm:pt modelId="{45124723-E9EF-4752-A571-9473C5B2809A}" type="pres">
      <dgm:prSet presAssocID="{5199546F-C4AA-4BE2-92B1-E20B48FABAE4}" presName="hierChild5" presStyleCnt="0"/>
      <dgm:spPr/>
    </dgm:pt>
    <dgm:pt modelId="{7EFAA99F-5986-4EF8-8BC3-37590F00E396}" type="pres">
      <dgm:prSet presAssocID="{3EC0217C-664F-4A6F-9447-B0EF3DBCC56A}" presName="Name35" presStyleLbl="parChTrans1D2" presStyleIdx="2" presStyleCnt="3"/>
      <dgm:spPr/>
    </dgm:pt>
    <dgm:pt modelId="{F3452297-EF96-4361-92F0-47A16BDD7A21}" type="pres">
      <dgm:prSet presAssocID="{80CB5B67-6042-4BE2-84A4-EDE97B3345E1}" presName="hierRoot2" presStyleCnt="0">
        <dgm:presLayoutVars>
          <dgm:hierBranch/>
        </dgm:presLayoutVars>
      </dgm:prSet>
      <dgm:spPr/>
    </dgm:pt>
    <dgm:pt modelId="{45D09E2E-EEE6-4765-9ECE-B95D2A060A1D}" type="pres">
      <dgm:prSet presAssocID="{80CB5B67-6042-4BE2-84A4-EDE97B3345E1}" presName="rootComposite" presStyleCnt="0"/>
      <dgm:spPr/>
    </dgm:pt>
    <dgm:pt modelId="{648934B9-8AEC-4096-B952-EC2559EF8903}" type="pres">
      <dgm:prSet presAssocID="{80CB5B67-6042-4BE2-84A4-EDE97B3345E1}" presName="rootText" presStyleLbl="node2" presStyleIdx="2" presStyleCnt="3">
        <dgm:presLayoutVars>
          <dgm:chPref val="3"/>
        </dgm:presLayoutVars>
      </dgm:prSet>
      <dgm:spPr/>
    </dgm:pt>
    <dgm:pt modelId="{A5535984-8932-4EC8-8421-3613FB8B3DDC}" type="pres">
      <dgm:prSet presAssocID="{80CB5B67-6042-4BE2-84A4-EDE97B3345E1}" presName="rootConnector" presStyleLbl="node2" presStyleIdx="2" presStyleCnt="3"/>
      <dgm:spPr/>
    </dgm:pt>
    <dgm:pt modelId="{33A3F1CA-7F8C-4672-8D49-D82C8FE22A39}" type="pres">
      <dgm:prSet presAssocID="{80CB5B67-6042-4BE2-84A4-EDE97B3345E1}" presName="hierChild4" presStyleCnt="0"/>
      <dgm:spPr/>
    </dgm:pt>
    <dgm:pt modelId="{7FDE8022-BB2A-4B34-8393-9333B369FD44}" type="pres">
      <dgm:prSet presAssocID="{A1E7D8F8-2D25-4C1D-B98D-0D944F1148DF}" presName="Name35" presStyleLbl="parChTrans1D3" presStyleIdx="2" presStyleCnt="4"/>
      <dgm:spPr/>
    </dgm:pt>
    <dgm:pt modelId="{AF8E6533-1672-482A-ADC6-78F97E249881}" type="pres">
      <dgm:prSet presAssocID="{E0C84168-6D15-4AD8-9880-F6154C8AB888}" presName="hierRoot2" presStyleCnt="0">
        <dgm:presLayoutVars>
          <dgm:hierBranch val="r"/>
        </dgm:presLayoutVars>
      </dgm:prSet>
      <dgm:spPr/>
    </dgm:pt>
    <dgm:pt modelId="{FD4DF2E2-4CCC-4015-99C2-C9BE179C7C20}" type="pres">
      <dgm:prSet presAssocID="{E0C84168-6D15-4AD8-9880-F6154C8AB888}" presName="rootComposite" presStyleCnt="0"/>
      <dgm:spPr/>
    </dgm:pt>
    <dgm:pt modelId="{F599A328-A33A-4A48-B837-05C2C6765FCB}" type="pres">
      <dgm:prSet presAssocID="{E0C84168-6D15-4AD8-9880-F6154C8AB888}" presName="rootText" presStyleLbl="node3" presStyleIdx="2" presStyleCnt="4">
        <dgm:presLayoutVars>
          <dgm:chPref val="3"/>
        </dgm:presLayoutVars>
      </dgm:prSet>
      <dgm:spPr/>
    </dgm:pt>
    <dgm:pt modelId="{4BD627CA-7F7A-4CC3-A6B9-0CFFA9F89845}" type="pres">
      <dgm:prSet presAssocID="{E0C84168-6D15-4AD8-9880-F6154C8AB888}" presName="rootConnector" presStyleLbl="node3" presStyleIdx="2" presStyleCnt="4"/>
      <dgm:spPr/>
    </dgm:pt>
    <dgm:pt modelId="{0CD43E8F-6D54-4AB6-BED2-A6D68D5F80EB}" type="pres">
      <dgm:prSet presAssocID="{E0C84168-6D15-4AD8-9880-F6154C8AB888}" presName="hierChild4" presStyleCnt="0"/>
      <dgm:spPr/>
    </dgm:pt>
    <dgm:pt modelId="{E86BF146-AE72-409C-8452-5CD722AC65DC}" type="pres">
      <dgm:prSet presAssocID="{E0C84168-6D15-4AD8-9880-F6154C8AB888}" presName="hierChild5" presStyleCnt="0"/>
      <dgm:spPr/>
    </dgm:pt>
    <dgm:pt modelId="{7407D635-33D9-46BB-A15E-B495BBC88D30}" type="pres">
      <dgm:prSet presAssocID="{13528A13-7B43-4B44-B486-807E642EFADE}" presName="Name35" presStyleLbl="parChTrans1D3" presStyleIdx="3" presStyleCnt="4"/>
      <dgm:spPr/>
    </dgm:pt>
    <dgm:pt modelId="{173A2CE0-2539-4713-BF61-2DC8775045BF}" type="pres">
      <dgm:prSet presAssocID="{1C59FA96-C5E3-46BC-8A29-72B522B491A5}" presName="hierRoot2" presStyleCnt="0">
        <dgm:presLayoutVars>
          <dgm:hierBranch val="r"/>
        </dgm:presLayoutVars>
      </dgm:prSet>
      <dgm:spPr/>
    </dgm:pt>
    <dgm:pt modelId="{299F639D-52E1-4C18-AD49-AA92F053E1DF}" type="pres">
      <dgm:prSet presAssocID="{1C59FA96-C5E3-46BC-8A29-72B522B491A5}" presName="rootComposite" presStyleCnt="0"/>
      <dgm:spPr/>
    </dgm:pt>
    <dgm:pt modelId="{9744FA86-8732-48CE-AE7D-7501EB8AFA65}" type="pres">
      <dgm:prSet presAssocID="{1C59FA96-C5E3-46BC-8A29-72B522B491A5}" presName="rootText" presStyleLbl="node3" presStyleIdx="3" presStyleCnt="4">
        <dgm:presLayoutVars>
          <dgm:chPref val="3"/>
        </dgm:presLayoutVars>
      </dgm:prSet>
      <dgm:spPr/>
    </dgm:pt>
    <dgm:pt modelId="{677C3C95-7FA3-4E61-B558-9D3222254CAA}" type="pres">
      <dgm:prSet presAssocID="{1C59FA96-C5E3-46BC-8A29-72B522B491A5}" presName="rootConnector" presStyleLbl="node3" presStyleIdx="3" presStyleCnt="4"/>
      <dgm:spPr/>
    </dgm:pt>
    <dgm:pt modelId="{11B037F7-201D-4B95-9AA7-15AF74CF84B9}" type="pres">
      <dgm:prSet presAssocID="{1C59FA96-C5E3-46BC-8A29-72B522B491A5}" presName="hierChild4" presStyleCnt="0"/>
      <dgm:spPr/>
    </dgm:pt>
    <dgm:pt modelId="{F3551764-8A1E-4353-AD08-37DAA27A1CC4}" type="pres">
      <dgm:prSet presAssocID="{1C59FA96-C5E3-46BC-8A29-72B522B491A5}" presName="hierChild5" presStyleCnt="0"/>
      <dgm:spPr/>
    </dgm:pt>
    <dgm:pt modelId="{0C1FCA86-0B19-4331-A66A-3BCC06FF3F1B}" type="pres">
      <dgm:prSet presAssocID="{80CB5B67-6042-4BE2-84A4-EDE97B3345E1}" presName="hierChild5" presStyleCnt="0"/>
      <dgm:spPr/>
    </dgm:pt>
    <dgm:pt modelId="{D92B94D8-5F74-47F3-9A54-0656F0C2A4C7}" type="pres">
      <dgm:prSet presAssocID="{476C0489-93A1-46CF-B6F7-58D3AA8E6734}" presName="hierChild3" presStyleCnt="0"/>
      <dgm:spPr/>
    </dgm:pt>
  </dgm:ptLst>
  <dgm:cxnLst>
    <dgm:cxn modelId="{F519DD07-E8BE-464F-8DC2-2D04FB16328D}" type="presOf" srcId="{80CB5B67-6042-4BE2-84A4-EDE97B3345E1}" destId="{648934B9-8AEC-4096-B952-EC2559EF8903}" srcOrd="0" destOrd="0" presId="urn:microsoft.com/office/officeart/2005/8/layout/orgChart1"/>
    <dgm:cxn modelId="{8DB5AC0C-C922-4129-888F-2F1FF160040B}" type="presOf" srcId="{80CB5B67-6042-4BE2-84A4-EDE97B3345E1}" destId="{A5535984-8932-4EC8-8421-3613FB8B3DDC}" srcOrd="1" destOrd="0" presId="urn:microsoft.com/office/officeart/2005/8/layout/orgChart1"/>
    <dgm:cxn modelId="{23280E13-BF05-443B-82E0-671F397FE41A}" type="presOf" srcId="{77E39ABD-39E2-411F-9BF7-73BE99ED1A7B}" destId="{90F5931E-F5EB-4C66-9944-01FE429BF62D}" srcOrd="0" destOrd="0" presId="urn:microsoft.com/office/officeart/2005/8/layout/orgChart1"/>
    <dgm:cxn modelId="{067B0014-6578-4D55-A243-68A06BFE8A7F}" type="presOf" srcId="{A1E7D8F8-2D25-4C1D-B98D-0D944F1148DF}" destId="{7FDE8022-BB2A-4B34-8393-9333B369FD44}" srcOrd="0" destOrd="0" presId="urn:microsoft.com/office/officeart/2005/8/layout/orgChart1"/>
    <dgm:cxn modelId="{593D121A-77CE-4BAF-A4D3-777A1A04B830}" type="presOf" srcId="{76FE992E-8AE3-4B33-B2D5-EF1D493B1977}" destId="{AB735065-10A4-4888-80B5-EBF0B075F9FF}" srcOrd="0" destOrd="0" presId="urn:microsoft.com/office/officeart/2005/8/layout/orgChart1"/>
    <dgm:cxn modelId="{C9E8C11B-F59F-4B2A-B7FF-F88FA1965DA0}" type="presOf" srcId="{9200F8E5-5192-42E6-8282-D6373232810A}" destId="{19CA6122-1976-48FB-A0D4-3075EDB5650A}" srcOrd="0" destOrd="0" presId="urn:microsoft.com/office/officeart/2005/8/layout/orgChart1"/>
    <dgm:cxn modelId="{1F9AF61E-409E-4CBB-8465-148E9DC01794}" type="presOf" srcId="{1C59FA96-C5E3-46BC-8A29-72B522B491A5}" destId="{9744FA86-8732-48CE-AE7D-7501EB8AFA65}" srcOrd="0" destOrd="0" presId="urn:microsoft.com/office/officeart/2005/8/layout/orgChart1"/>
    <dgm:cxn modelId="{E0DBA72C-373F-49AC-9039-65D038E072A4}" srcId="{77E39ABD-39E2-411F-9BF7-73BE99ED1A7B}" destId="{BA3B896E-7FC2-44B1-8B15-D11052519682}" srcOrd="0" destOrd="0" parTransId="{0395977F-0454-4457-A3B1-341C55959C09}" sibTransId="{A163EFA5-A5CE-4C89-B099-6EDF8D04F630}"/>
    <dgm:cxn modelId="{45D9F33B-FAE2-4140-99A3-5D369A06B2D7}" type="presOf" srcId="{1C59FA96-C5E3-46BC-8A29-72B522B491A5}" destId="{677C3C95-7FA3-4E61-B558-9D3222254CAA}" srcOrd="1" destOrd="0" presId="urn:microsoft.com/office/officeart/2005/8/layout/orgChart1"/>
    <dgm:cxn modelId="{0D03FC3C-D02A-4074-BA9B-9AC476E4656F}" type="presOf" srcId="{F880CACD-5063-4545-B23A-4257201946BA}" destId="{B0306545-8137-4CB7-AFBA-F76FF14B7E20}" srcOrd="0" destOrd="0" presId="urn:microsoft.com/office/officeart/2005/8/layout/orgChart1"/>
    <dgm:cxn modelId="{21589F3E-C3EB-4475-8A96-20CB90A6414D}" srcId="{476C0489-93A1-46CF-B6F7-58D3AA8E6734}" destId="{80CB5B67-6042-4BE2-84A4-EDE97B3345E1}" srcOrd="2" destOrd="0" parTransId="{3EC0217C-664F-4A6F-9447-B0EF3DBCC56A}" sibTransId="{EC97A1A8-192D-49A2-B591-D62A92ECF530}"/>
    <dgm:cxn modelId="{1B3C2A51-79C9-4201-B75B-338118FC4AEE}" type="presOf" srcId="{E0C84168-6D15-4AD8-9880-F6154C8AB888}" destId="{4BD627CA-7F7A-4CC3-A6B9-0CFFA9F89845}" srcOrd="1" destOrd="0" presId="urn:microsoft.com/office/officeart/2005/8/layout/orgChart1"/>
    <dgm:cxn modelId="{F3CCC751-109D-4115-B77D-75B084FBC5FE}" type="presOf" srcId="{13528A13-7B43-4B44-B486-807E642EFADE}" destId="{7407D635-33D9-46BB-A15E-B495BBC88D30}" srcOrd="0" destOrd="0" presId="urn:microsoft.com/office/officeart/2005/8/layout/orgChart1"/>
    <dgm:cxn modelId="{3C1FC357-CE7E-404A-9595-22FA0C28A45C}" type="presOf" srcId="{BA3B896E-7FC2-44B1-8B15-D11052519682}" destId="{DC7AC558-AAD8-4A61-8A32-6E4D85516201}" srcOrd="0" destOrd="0" presId="urn:microsoft.com/office/officeart/2005/8/layout/orgChart1"/>
    <dgm:cxn modelId="{A3812D5A-DBE4-4EF0-9564-F9B9C07517DE}" type="presOf" srcId="{46F8FF11-ED41-44CB-B639-ECC6C1701646}" destId="{5251419F-EDD8-4FC1-B746-4E6E092EF7CC}" srcOrd="1" destOrd="0" presId="urn:microsoft.com/office/officeart/2005/8/layout/orgChart1"/>
    <dgm:cxn modelId="{CFAD4C7A-6219-4AE0-92EB-654E0F5D0745}" srcId="{476C0489-93A1-46CF-B6F7-58D3AA8E6734}" destId="{5199546F-C4AA-4BE2-92B1-E20B48FABAE4}" srcOrd="1" destOrd="0" parTransId="{9200F8E5-5192-42E6-8282-D6373232810A}" sibTransId="{0B4C640D-B9BD-4657-A309-13F2DDFE28B5}"/>
    <dgm:cxn modelId="{16F4BB7C-C9F2-4514-8D8C-3EECC3ED1B29}" srcId="{A328A820-C9FF-4200-9DD6-BC4B8ADEDECC}" destId="{476C0489-93A1-46CF-B6F7-58D3AA8E6734}" srcOrd="0" destOrd="0" parTransId="{44020441-7E0E-479E-9D7D-8D6DF4F9CC8D}" sibTransId="{C9D23776-63A0-4022-824A-FBBE9D48E15E}"/>
    <dgm:cxn modelId="{C5B9557E-D528-4203-9711-96BB0E938314}" type="presOf" srcId="{A328A820-C9FF-4200-9DD6-BC4B8ADEDECC}" destId="{E32F2802-0EA3-4911-8AA2-93D303EEBA6D}" srcOrd="0" destOrd="0" presId="urn:microsoft.com/office/officeart/2005/8/layout/orgChart1"/>
    <dgm:cxn modelId="{72522585-D089-49CD-AC06-9D0BEDCFA3AC}" type="presOf" srcId="{77E39ABD-39E2-411F-9BF7-73BE99ED1A7B}" destId="{2FE1ACB9-5DB2-4C70-A702-A2B9AA9A2CB0}" srcOrd="1" destOrd="0" presId="urn:microsoft.com/office/officeart/2005/8/layout/orgChart1"/>
    <dgm:cxn modelId="{F2570488-4AC6-4576-AA27-6CFE4F2C0134}" srcId="{80CB5B67-6042-4BE2-84A4-EDE97B3345E1}" destId="{1C59FA96-C5E3-46BC-8A29-72B522B491A5}" srcOrd="1" destOrd="0" parTransId="{13528A13-7B43-4B44-B486-807E642EFADE}" sibTransId="{24F6CBCC-3B90-46E2-A848-C365B91908F4}"/>
    <dgm:cxn modelId="{E4687489-0F5C-407B-9A87-C5AFDD7F520C}" srcId="{476C0489-93A1-46CF-B6F7-58D3AA8E6734}" destId="{77E39ABD-39E2-411F-9BF7-73BE99ED1A7B}" srcOrd="0" destOrd="0" parTransId="{F880CACD-5063-4545-B23A-4257201946BA}" sibTransId="{A8B181CB-6493-43DB-9425-029E7B49F439}"/>
    <dgm:cxn modelId="{B91FE7A0-19C1-4FF1-82D3-33056ACF35BA}" type="presOf" srcId="{5199546F-C4AA-4BE2-92B1-E20B48FABAE4}" destId="{58417F64-5D3E-482A-A37F-D3059FD2E567}" srcOrd="1" destOrd="0" presId="urn:microsoft.com/office/officeart/2005/8/layout/orgChart1"/>
    <dgm:cxn modelId="{6BF457A3-5A58-406D-90D2-81533C4BA09E}" srcId="{80CB5B67-6042-4BE2-84A4-EDE97B3345E1}" destId="{E0C84168-6D15-4AD8-9880-F6154C8AB888}" srcOrd="0" destOrd="0" parTransId="{A1E7D8F8-2D25-4C1D-B98D-0D944F1148DF}" sibTransId="{1D3D7D3E-2B1E-43BB-9E87-1B2FEE95DCEB}"/>
    <dgm:cxn modelId="{EA4B38B2-4D25-4ABC-9725-5C30D57E1AC1}" type="presOf" srcId="{46F8FF11-ED41-44CB-B639-ECC6C1701646}" destId="{84629F1C-6B3D-4B62-B547-B446137A0C91}" srcOrd="0" destOrd="0" presId="urn:microsoft.com/office/officeart/2005/8/layout/orgChart1"/>
    <dgm:cxn modelId="{6E5D58C2-BFF7-411A-98DE-BA528D1C5930}" type="presOf" srcId="{476C0489-93A1-46CF-B6F7-58D3AA8E6734}" destId="{45385572-EF6C-4465-9859-0DD125610509}" srcOrd="1" destOrd="0" presId="urn:microsoft.com/office/officeart/2005/8/layout/orgChart1"/>
    <dgm:cxn modelId="{261BF7E0-37AE-4960-B132-9BBEAA4ABD3B}" type="presOf" srcId="{476C0489-93A1-46CF-B6F7-58D3AA8E6734}" destId="{C3D25D73-5B5D-45E0-BF50-E86405BD77E4}" srcOrd="0" destOrd="0" presId="urn:microsoft.com/office/officeart/2005/8/layout/orgChart1"/>
    <dgm:cxn modelId="{17EC6DE4-C248-49DD-8C5A-23B5143FBB81}" srcId="{5199546F-C4AA-4BE2-92B1-E20B48FABAE4}" destId="{46F8FF11-ED41-44CB-B639-ECC6C1701646}" srcOrd="0" destOrd="0" parTransId="{76FE992E-8AE3-4B33-B2D5-EF1D493B1977}" sibTransId="{F5808993-7203-4B46-AF36-C6959B300B46}"/>
    <dgm:cxn modelId="{1A3196ED-F78E-4A53-9D2D-4B696A61EC9C}" type="presOf" srcId="{3EC0217C-664F-4A6F-9447-B0EF3DBCC56A}" destId="{7EFAA99F-5986-4EF8-8BC3-37590F00E396}" srcOrd="0" destOrd="0" presId="urn:microsoft.com/office/officeart/2005/8/layout/orgChart1"/>
    <dgm:cxn modelId="{B232C5EE-1E20-4189-9E1A-A2A5CE03C847}" type="presOf" srcId="{5199546F-C4AA-4BE2-92B1-E20B48FABAE4}" destId="{E9EDF7AE-0E66-4E6F-846B-3BDC78EB3073}" srcOrd="0" destOrd="0" presId="urn:microsoft.com/office/officeart/2005/8/layout/orgChart1"/>
    <dgm:cxn modelId="{5F541EEF-ECF0-4E55-9E5A-241B431FB93D}" type="presOf" srcId="{0395977F-0454-4457-A3B1-341C55959C09}" destId="{6087DA25-25E1-4E59-AE22-0B58EA400770}" srcOrd="0" destOrd="0" presId="urn:microsoft.com/office/officeart/2005/8/layout/orgChart1"/>
    <dgm:cxn modelId="{A71366F5-D0EF-4B2D-917F-741170F49CBE}" type="presOf" srcId="{BA3B896E-7FC2-44B1-8B15-D11052519682}" destId="{79290FD2-A75F-4819-A893-9AAE8FCC2156}" srcOrd="1" destOrd="0" presId="urn:microsoft.com/office/officeart/2005/8/layout/orgChart1"/>
    <dgm:cxn modelId="{DE2D12FE-9305-45BF-8B6C-167C91C51DCE}" type="presOf" srcId="{E0C84168-6D15-4AD8-9880-F6154C8AB888}" destId="{F599A328-A33A-4A48-B837-05C2C6765FCB}" srcOrd="0" destOrd="0" presId="urn:microsoft.com/office/officeart/2005/8/layout/orgChart1"/>
    <dgm:cxn modelId="{76F323BF-E3CC-4A67-9E01-A243E0E4983B}" type="presParOf" srcId="{E32F2802-0EA3-4911-8AA2-93D303EEBA6D}" destId="{354A1BB6-DEFC-4F41-80DA-317AA5CA564B}" srcOrd="0" destOrd="0" presId="urn:microsoft.com/office/officeart/2005/8/layout/orgChart1"/>
    <dgm:cxn modelId="{F0A22E44-8BD0-4E11-8F2C-FBD28EE99C94}" type="presParOf" srcId="{354A1BB6-DEFC-4F41-80DA-317AA5CA564B}" destId="{1C396976-86EB-4BA0-9085-EA8D25DC3E15}" srcOrd="0" destOrd="0" presId="urn:microsoft.com/office/officeart/2005/8/layout/orgChart1"/>
    <dgm:cxn modelId="{FF581DB9-3F64-458D-8E25-DA2D2882C636}" type="presParOf" srcId="{1C396976-86EB-4BA0-9085-EA8D25DC3E15}" destId="{C3D25D73-5B5D-45E0-BF50-E86405BD77E4}" srcOrd="0" destOrd="0" presId="urn:microsoft.com/office/officeart/2005/8/layout/orgChart1"/>
    <dgm:cxn modelId="{A7EDFA65-780B-4616-B5AA-52B41A960002}" type="presParOf" srcId="{1C396976-86EB-4BA0-9085-EA8D25DC3E15}" destId="{45385572-EF6C-4465-9859-0DD125610509}" srcOrd="1" destOrd="0" presId="urn:microsoft.com/office/officeart/2005/8/layout/orgChart1"/>
    <dgm:cxn modelId="{D223EEB0-643A-4961-A431-6CB4404C34CF}" type="presParOf" srcId="{354A1BB6-DEFC-4F41-80DA-317AA5CA564B}" destId="{7927CA8C-1032-4441-AB0C-4D551E720C86}" srcOrd="1" destOrd="0" presId="urn:microsoft.com/office/officeart/2005/8/layout/orgChart1"/>
    <dgm:cxn modelId="{35B2C7BB-9355-49B3-8380-DF877AF6E82E}" type="presParOf" srcId="{7927CA8C-1032-4441-AB0C-4D551E720C86}" destId="{B0306545-8137-4CB7-AFBA-F76FF14B7E20}" srcOrd="0" destOrd="0" presId="urn:microsoft.com/office/officeart/2005/8/layout/orgChart1"/>
    <dgm:cxn modelId="{893FA99B-57B9-44B6-82C0-16B5908ACD4D}" type="presParOf" srcId="{7927CA8C-1032-4441-AB0C-4D551E720C86}" destId="{46B85859-F9D7-40C4-812A-DACCBE2C409F}" srcOrd="1" destOrd="0" presId="urn:microsoft.com/office/officeart/2005/8/layout/orgChart1"/>
    <dgm:cxn modelId="{13E651C1-8331-4B41-942C-571C736F0745}" type="presParOf" srcId="{46B85859-F9D7-40C4-812A-DACCBE2C409F}" destId="{08C38309-7FD7-4D17-8E7F-69670130A26A}" srcOrd="0" destOrd="0" presId="urn:microsoft.com/office/officeart/2005/8/layout/orgChart1"/>
    <dgm:cxn modelId="{876DC212-AFDC-4717-86C6-9377C6200761}" type="presParOf" srcId="{08C38309-7FD7-4D17-8E7F-69670130A26A}" destId="{90F5931E-F5EB-4C66-9944-01FE429BF62D}" srcOrd="0" destOrd="0" presId="urn:microsoft.com/office/officeart/2005/8/layout/orgChart1"/>
    <dgm:cxn modelId="{ED987C95-59A1-4913-9CAB-3087549A28C3}" type="presParOf" srcId="{08C38309-7FD7-4D17-8E7F-69670130A26A}" destId="{2FE1ACB9-5DB2-4C70-A702-A2B9AA9A2CB0}" srcOrd="1" destOrd="0" presId="urn:microsoft.com/office/officeart/2005/8/layout/orgChart1"/>
    <dgm:cxn modelId="{3A73A307-CA92-42B0-922C-445C980B21DF}" type="presParOf" srcId="{46B85859-F9D7-40C4-812A-DACCBE2C409F}" destId="{A7D064C7-2D7C-4D56-BC2C-F661C6CEE9BA}" srcOrd="1" destOrd="0" presId="urn:microsoft.com/office/officeart/2005/8/layout/orgChart1"/>
    <dgm:cxn modelId="{F13885D0-4152-416D-980C-CC38B16846C2}" type="presParOf" srcId="{A7D064C7-2D7C-4D56-BC2C-F661C6CEE9BA}" destId="{6087DA25-25E1-4E59-AE22-0B58EA400770}" srcOrd="0" destOrd="0" presId="urn:microsoft.com/office/officeart/2005/8/layout/orgChart1"/>
    <dgm:cxn modelId="{74C1ACFD-BC1F-4E7A-B998-8CE3609475EE}" type="presParOf" srcId="{A7D064C7-2D7C-4D56-BC2C-F661C6CEE9BA}" destId="{C71BCF53-F66E-4E6A-BDE9-1DF0A2DB4048}" srcOrd="1" destOrd="0" presId="urn:microsoft.com/office/officeart/2005/8/layout/orgChart1"/>
    <dgm:cxn modelId="{DCA773D9-C638-4AED-9C9F-5A1DD428C5E2}" type="presParOf" srcId="{C71BCF53-F66E-4E6A-BDE9-1DF0A2DB4048}" destId="{80EB6666-9807-45B7-91A9-4238640FF58F}" srcOrd="0" destOrd="0" presId="urn:microsoft.com/office/officeart/2005/8/layout/orgChart1"/>
    <dgm:cxn modelId="{10F91F11-B902-488E-905B-B2A5CC5808B0}" type="presParOf" srcId="{80EB6666-9807-45B7-91A9-4238640FF58F}" destId="{DC7AC558-AAD8-4A61-8A32-6E4D85516201}" srcOrd="0" destOrd="0" presId="urn:microsoft.com/office/officeart/2005/8/layout/orgChart1"/>
    <dgm:cxn modelId="{CDA9B223-B221-4D96-91AB-DB30D3ABE408}" type="presParOf" srcId="{80EB6666-9807-45B7-91A9-4238640FF58F}" destId="{79290FD2-A75F-4819-A893-9AAE8FCC2156}" srcOrd="1" destOrd="0" presId="urn:microsoft.com/office/officeart/2005/8/layout/orgChart1"/>
    <dgm:cxn modelId="{3AB3DD43-1E62-4495-B887-D7D905F35854}" type="presParOf" srcId="{C71BCF53-F66E-4E6A-BDE9-1DF0A2DB4048}" destId="{1B2FDFE3-14B4-4CF2-9C90-EA9F9A4EB137}" srcOrd="1" destOrd="0" presId="urn:microsoft.com/office/officeart/2005/8/layout/orgChart1"/>
    <dgm:cxn modelId="{7673B773-9BC5-4681-ADD3-1BA76556C26D}" type="presParOf" srcId="{C71BCF53-F66E-4E6A-BDE9-1DF0A2DB4048}" destId="{6932A034-F362-457D-8BB7-D9513BDAE44A}" srcOrd="2" destOrd="0" presId="urn:microsoft.com/office/officeart/2005/8/layout/orgChart1"/>
    <dgm:cxn modelId="{D4322FC1-2027-4F6F-999B-7F15CC058FC1}" type="presParOf" srcId="{46B85859-F9D7-40C4-812A-DACCBE2C409F}" destId="{5C89B792-67CD-45FA-8018-242491CD3491}" srcOrd="2" destOrd="0" presId="urn:microsoft.com/office/officeart/2005/8/layout/orgChart1"/>
    <dgm:cxn modelId="{1E53FE32-AFAC-4171-9DCF-DF9EB396E105}" type="presParOf" srcId="{7927CA8C-1032-4441-AB0C-4D551E720C86}" destId="{19CA6122-1976-48FB-A0D4-3075EDB5650A}" srcOrd="2" destOrd="0" presId="urn:microsoft.com/office/officeart/2005/8/layout/orgChart1"/>
    <dgm:cxn modelId="{F9DFC174-B2C1-47C9-9B23-D29B4094AED9}" type="presParOf" srcId="{7927CA8C-1032-4441-AB0C-4D551E720C86}" destId="{53CC35C5-9CA5-4B21-BFD0-BA74713A9B89}" srcOrd="3" destOrd="0" presId="urn:microsoft.com/office/officeart/2005/8/layout/orgChart1"/>
    <dgm:cxn modelId="{F983989E-1E43-4D79-B5C3-73F24594390A}" type="presParOf" srcId="{53CC35C5-9CA5-4B21-BFD0-BA74713A9B89}" destId="{61A21196-E141-44D0-B21D-E2F048EE2E1E}" srcOrd="0" destOrd="0" presId="urn:microsoft.com/office/officeart/2005/8/layout/orgChart1"/>
    <dgm:cxn modelId="{8A12551A-BA63-4CED-8C70-DEA901280FAA}" type="presParOf" srcId="{61A21196-E141-44D0-B21D-E2F048EE2E1E}" destId="{E9EDF7AE-0E66-4E6F-846B-3BDC78EB3073}" srcOrd="0" destOrd="0" presId="urn:microsoft.com/office/officeart/2005/8/layout/orgChart1"/>
    <dgm:cxn modelId="{B7D9AFCA-2789-4559-97A8-9CE14B6E7C7C}" type="presParOf" srcId="{61A21196-E141-44D0-B21D-E2F048EE2E1E}" destId="{58417F64-5D3E-482A-A37F-D3059FD2E567}" srcOrd="1" destOrd="0" presId="urn:microsoft.com/office/officeart/2005/8/layout/orgChart1"/>
    <dgm:cxn modelId="{DA0F5EEB-9345-4E8E-AE3B-6EB250CEA7A5}" type="presParOf" srcId="{53CC35C5-9CA5-4B21-BFD0-BA74713A9B89}" destId="{B8D47AAB-6559-4F52-8F10-1919F16E5F4A}" srcOrd="1" destOrd="0" presId="urn:microsoft.com/office/officeart/2005/8/layout/orgChart1"/>
    <dgm:cxn modelId="{D63B5F8F-6763-44DC-B331-CC8658C16354}" type="presParOf" srcId="{B8D47AAB-6559-4F52-8F10-1919F16E5F4A}" destId="{AB735065-10A4-4888-80B5-EBF0B075F9FF}" srcOrd="0" destOrd="0" presId="urn:microsoft.com/office/officeart/2005/8/layout/orgChart1"/>
    <dgm:cxn modelId="{B49EF855-6ADD-4ECD-B481-66714A53DEDA}" type="presParOf" srcId="{B8D47AAB-6559-4F52-8F10-1919F16E5F4A}" destId="{86D8EF62-9981-4D2D-AFCF-ECEB9DC72433}" srcOrd="1" destOrd="0" presId="urn:microsoft.com/office/officeart/2005/8/layout/orgChart1"/>
    <dgm:cxn modelId="{4567F572-E570-4E82-A836-EDC7AA05D802}" type="presParOf" srcId="{86D8EF62-9981-4D2D-AFCF-ECEB9DC72433}" destId="{1FACCBD9-DFB3-4C7B-9C7A-51990E96EA73}" srcOrd="0" destOrd="0" presId="urn:microsoft.com/office/officeart/2005/8/layout/orgChart1"/>
    <dgm:cxn modelId="{51C43D3F-4297-4C26-854B-9F860374C671}" type="presParOf" srcId="{1FACCBD9-DFB3-4C7B-9C7A-51990E96EA73}" destId="{84629F1C-6B3D-4B62-B547-B446137A0C91}" srcOrd="0" destOrd="0" presId="urn:microsoft.com/office/officeart/2005/8/layout/orgChart1"/>
    <dgm:cxn modelId="{F2FBF1FB-F6BB-4A3B-A1B5-D8D8EDC3BF4F}" type="presParOf" srcId="{1FACCBD9-DFB3-4C7B-9C7A-51990E96EA73}" destId="{5251419F-EDD8-4FC1-B746-4E6E092EF7CC}" srcOrd="1" destOrd="0" presId="urn:microsoft.com/office/officeart/2005/8/layout/orgChart1"/>
    <dgm:cxn modelId="{61A28074-F793-4C3F-859D-894FF45654A6}" type="presParOf" srcId="{86D8EF62-9981-4D2D-AFCF-ECEB9DC72433}" destId="{E8BF3118-5893-46DC-B4D1-318BA3E20A75}" srcOrd="1" destOrd="0" presId="urn:microsoft.com/office/officeart/2005/8/layout/orgChart1"/>
    <dgm:cxn modelId="{042E0DB0-FCA2-46B9-8CA0-D70BE571BFB8}" type="presParOf" srcId="{86D8EF62-9981-4D2D-AFCF-ECEB9DC72433}" destId="{C0F1518F-A25F-414D-9574-B8D3044B466B}" srcOrd="2" destOrd="0" presId="urn:microsoft.com/office/officeart/2005/8/layout/orgChart1"/>
    <dgm:cxn modelId="{0E04BFD6-AA9C-43AC-A7C8-67C072AABE01}" type="presParOf" srcId="{53CC35C5-9CA5-4B21-BFD0-BA74713A9B89}" destId="{45124723-E9EF-4752-A571-9473C5B2809A}" srcOrd="2" destOrd="0" presId="urn:microsoft.com/office/officeart/2005/8/layout/orgChart1"/>
    <dgm:cxn modelId="{9DEAEE97-ACF2-44C0-8A1A-5D902E5C3572}" type="presParOf" srcId="{7927CA8C-1032-4441-AB0C-4D551E720C86}" destId="{7EFAA99F-5986-4EF8-8BC3-37590F00E396}" srcOrd="4" destOrd="0" presId="urn:microsoft.com/office/officeart/2005/8/layout/orgChart1"/>
    <dgm:cxn modelId="{94FF3AA3-1ABA-4ED5-88DA-38C8DFF737C2}" type="presParOf" srcId="{7927CA8C-1032-4441-AB0C-4D551E720C86}" destId="{F3452297-EF96-4361-92F0-47A16BDD7A21}" srcOrd="5" destOrd="0" presId="urn:microsoft.com/office/officeart/2005/8/layout/orgChart1"/>
    <dgm:cxn modelId="{AC1D959B-3781-4476-BDE3-BA40493D7935}" type="presParOf" srcId="{F3452297-EF96-4361-92F0-47A16BDD7A21}" destId="{45D09E2E-EEE6-4765-9ECE-B95D2A060A1D}" srcOrd="0" destOrd="0" presId="urn:microsoft.com/office/officeart/2005/8/layout/orgChart1"/>
    <dgm:cxn modelId="{A00618E2-6A0C-49C8-A94C-36FA0C59B4D3}" type="presParOf" srcId="{45D09E2E-EEE6-4765-9ECE-B95D2A060A1D}" destId="{648934B9-8AEC-4096-B952-EC2559EF8903}" srcOrd="0" destOrd="0" presId="urn:microsoft.com/office/officeart/2005/8/layout/orgChart1"/>
    <dgm:cxn modelId="{CF5A252C-8EA0-492A-A533-29AA624ABD21}" type="presParOf" srcId="{45D09E2E-EEE6-4765-9ECE-B95D2A060A1D}" destId="{A5535984-8932-4EC8-8421-3613FB8B3DDC}" srcOrd="1" destOrd="0" presId="urn:microsoft.com/office/officeart/2005/8/layout/orgChart1"/>
    <dgm:cxn modelId="{3368832A-6EC8-42D3-9FBC-170C3C03F4E8}" type="presParOf" srcId="{F3452297-EF96-4361-92F0-47A16BDD7A21}" destId="{33A3F1CA-7F8C-4672-8D49-D82C8FE22A39}" srcOrd="1" destOrd="0" presId="urn:microsoft.com/office/officeart/2005/8/layout/orgChart1"/>
    <dgm:cxn modelId="{93507CE6-7588-4CD5-8CDD-61607F4F52E4}" type="presParOf" srcId="{33A3F1CA-7F8C-4672-8D49-D82C8FE22A39}" destId="{7FDE8022-BB2A-4B34-8393-9333B369FD44}" srcOrd="0" destOrd="0" presId="urn:microsoft.com/office/officeart/2005/8/layout/orgChart1"/>
    <dgm:cxn modelId="{5DB42BEF-EAAB-44EF-8C8F-09A10420C8AF}" type="presParOf" srcId="{33A3F1CA-7F8C-4672-8D49-D82C8FE22A39}" destId="{AF8E6533-1672-482A-ADC6-78F97E249881}" srcOrd="1" destOrd="0" presId="urn:microsoft.com/office/officeart/2005/8/layout/orgChart1"/>
    <dgm:cxn modelId="{52F11ED0-1BCC-4FBE-AF9E-E3F5D683CB0B}" type="presParOf" srcId="{AF8E6533-1672-482A-ADC6-78F97E249881}" destId="{FD4DF2E2-4CCC-4015-99C2-C9BE179C7C20}" srcOrd="0" destOrd="0" presId="urn:microsoft.com/office/officeart/2005/8/layout/orgChart1"/>
    <dgm:cxn modelId="{B3AE06B3-B789-4AA7-8834-EEFF477D0A88}" type="presParOf" srcId="{FD4DF2E2-4CCC-4015-99C2-C9BE179C7C20}" destId="{F599A328-A33A-4A48-B837-05C2C6765FCB}" srcOrd="0" destOrd="0" presId="urn:microsoft.com/office/officeart/2005/8/layout/orgChart1"/>
    <dgm:cxn modelId="{0515659B-CE4F-40D7-AA36-F485B59BACCB}" type="presParOf" srcId="{FD4DF2E2-4CCC-4015-99C2-C9BE179C7C20}" destId="{4BD627CA-7F7A-4CC3-A6B9-0CFFA9F89845}" srcOrd="1" destOrd="0" presId="urn:microsoft.com/office/officeart/2005/8/layout/orgChart1"/>
    <dgm:cxn modelId="{B8718270-EE26-417E-A1C9-68A98BAC129F}" type="presParOf" srcId="{AF8E6533-1672-482A-ADC6-78F97E249881}" destId="{0CD43E8F-6D54-4AB6-BED2-A6D68D5F80EB}" srcOrd="1" destOrd="0" presId="urn:microsoft.com/office/officeart/2005/8/layout/orgChart1"/>
    <dgm:cxn modelId="{6037B5C4-33DB-4C7D-8FA9-509984A8E2B5}" type="presParOf" srcId="{AF8E6533-1672-482A-ADC6-78F97E249881}" destId="{E86BF146-AE72-409C-8452-5CD722AC65DC}" srcOrd="2" destOrd="0" presId="urn:microsoft.com/office/officeart/2005/8/layout/orgChart1"/>
    <dgm:cxn modelId="{9F90405F-B815-43A6-9234-6BE7A277684C}" type="presParOf" srcId="{33A3F1CA-7F8C-4672-8D49-D82C8FE22A39}" destId="{7407D635-33D9-46BB-A15E-B495BBC88D30}" srcOrd="2" destOrd="0" presId="urn:microsoft.com/office/officeart/2005/8/layout/orgChart1"/>
    <dgm:cxn modelId="{36467427-6266-4680-9C9C-19577C9C72D9}" type="presParOf" srcId="{33A3F1CA-7F8C-4672-8D49-D82C8FE22A39}" destId="{173A2CE0-2539-4713-BF61-2DC8775045BF}" srcOrd="3" destOrd="0" presId="urn:microsoft.com/office/officeart/2005/8/layout/orgChart1"/>
    <dgm:cxn modelId="{07678DEC-C790-4CEF-818F-9B732974CB6E}" type="presParOf" srcId="{173A2CE0-2539-4713-BF61-2DC8775045BF}" destId="{299F639D-52E1-4C18-AD49-AA92F053E1DF}" srcOrd="0" destOrd="0" presId="urn:microsoft.com/office/officeart/2005/8/layout/orgChart1"/>
    <dgm:cxn modelId="{16F84FD3-B03E-4BE8-8F6E-198DBBCCBD33}" type="presParOf" srcId="{299F639D-52E1-4C18-AD49-AA92F053E1DF}" destId="{9744FA86-8732-48CE-AE7D-7501EB8AFA65}" srcOrd="0" destOrd="0" presId="urn:microsoft.com/office/officeart/2005/8/layout/orgChart1"/>
    <dgm:cxn modelId="{063D14B9-D32F-4DDC-BB19-E2E5392B4467}" type="presParOf" srcId="{299F639D-52E1-4C18-AD49-AA92F053E1DF}" destId="{677C3C95-7FA3-4E61-B558-9D3222254CAA}" srcOrd="1" destOrd="0" presId="urn:microsoft.com/office/officeart/2005/8/layout/orgChart1"/>
    <dgm:cxn modelId="{7563EB19-A484-4297-AD2A-DA4A79FD89A3}" type="presParOf" srcId="{173A2CE0-2539-4713-BF61-2DC8775045BF}" destId="{11B037F7-201D-4B95-9AA7-15AF74CF84B9}" srcOrd="1" destOrd="0" presId="urn:microsoft.com/office/officeart/2005/8/layout/orgChart1"/>
    <dgm:cxn modelId="{D8E46543-3949-4A27-8DF4-C32BDF46FE70}" type="presParOf" srcId="{173A2CE0-2539-4713-BF61-2DC8775045BF}" destId="{F3551764-8A1E-4353-AD08-37DAA27A1CC4}" srcOrd="2" destOrd="0" presId="urn:microsoft.com/office/officeart/2005/8/layout/orgChart1"/>
    <dgm:cxn modelId="{358A0849-5213-44A0-8D81-C22992BA6EEB}" type="presParOf" srcId="{F3452297-EF96-4361-92F0-47A16BDD7A21}" destId="{0C1FCA86-0B19-4331-A66A-3BCC06FF3F1B}" srcOrd="2" destOrd="0" presId="urn:microsoft.com/office/officeart/2005/8/layout/orgChart1"/>
    <dgm:cxn modelId="{97C70E6D-0969-469A-8D43-9ACCB623CB36}" type="presParOf" srcId="{354A1BB6-DEFC-4F41-80DA-317AA5CA564B}" destId="{D92B94D8-5F74-47F3-9A54-0656F0C2A4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85F26-4427-4948-8D32-61C99618C1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36DB944-4483-4797-BFFB-4018600389E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أصناف القمح السوري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889DA-AE8C-4FD7-AAE4-26EDCB0FD09E}" type="parTrans" cxnId="{6449891E-46CE-446F-9BA7-872FC817D7EA}">
      <dgm:prSet/>
      <dgm:spPr/>
    </dgm:pt>
    <dgm:pt modelId="{EF6BEBCF-5B49-4DB4-8A70-EAD8526499ED}" type="sibTrans" cxnId="{6449891E-46CE-446F-9BA7-872FC817D7EA}">
      <dgm:prSet/>
      <dgm:spPr/>
    </dgm:pt>
    <dgm:pt modelId="{495C0D6A-4400-4C3C-A0E9-2F54D57BCAF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المنتجة والمختبرة </a:t>
          </a:r>
          <a:endParaRPr kumimoji="0" lang="ar-SY" altLang="en-US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والمعتمدة محليا</a:t>
          </a: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05DF4CE-C175-4FE9-B451-086FA5D28DF2}" type="parTrans" cxnId="{9D68B6C7-9E28-4C27-8910-00761164A111}">
      <dgm:prSet/>
      <dgm:spPr/>
    </dgm:pt>
    <dgm:pt modelId="{556CF9E1-DA9C-4D6E-BB5A-2724610AB754}" type="sibTrans" cxnId="{9D68B6C7-9E28-4C27-8910-00761164A111}">
      <dgm:prSet/>
      <dgm:spPr/>
    </dgm:pt>
    <dgm:pt modelId="{108A136E-0A70-47EC-83B6-61265266E74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المدخلة</a:t>
          </a: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4C724F7-B47E-4829-96D8-211644A5E54D}" type="parTrans" cxnId="{2366BC55-A2D2-4600-8AFB-4CD590618049}">
      <dgm:prSet/>
      <dgm:spPr/>
    </dgm:pt>
    <dgm:pt modelId="{62248CC5-1C38-4EC9-8F10-0392BA770E85}" type="sibTrans" cxnId="{2366BC55-A2D2-4600-8AFB-4CD590618049}">
      <dgm:prSet/>
      <dgm:spPr/>
    </dgm:pt>
    <dgm:pt modelId="{BC82E005-02C0-4319-BC02-08A68610131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المحلية العادية</a:t>
          </a: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92CA004-03CC-418A-A7F5-F8ABB77A91F9}" type="parTrans" cxnId="{C8BBCA58-94D7-4D4B-A502-109FEC7A6DB8}">
      <dgm:prSet/>
      <dgm:spPr/>
    </dgm:pt>
    <dgm:pt modelId="{3963633E-DFB2-473D-BDFE-3DDC475C0EEA}" type="sibTrans" cxnId="{C8BBCA58-94D7-4D4B-A502-109FEC7A6DB8}">
      <dgm:prSet/>
      <dgm:spPr/>
    </dgm:pt>
    <dgm:pt modelId="{8EC71DCE-4E1F-44FC-9266-48C060D6E8A0}" type="pres">
      <dgm:prSet presAssocID="{F3185F26-4427-4948-8D32-61C99618C1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451BA7-06BE-4C5B-94E6-600607ADC0C9}" type="pres">
      <dgm:prSet presAssocID="{336DB944-4483-4797-BFFB-4018600389EC}" presName="hierRoot1" presStyleCnt="0">
        <dgm:presLayoutVars>
          <dgm:hierBranch/>
        </dgm:presLayoutVars>
      </dgm:prSet>
      <dgm:spPr/>
    </dgm:pt>
    <dgm:pt modelId="{03A2CB1D-676D-40D8-9C58-E3490F3A9BAB}" type="pres">
      <dgm:prSet presAssocID="{336DB944-4483-4797-BFFB-4018600389EC}" presName="rootComposite1" presStyleCnt="0"/>
      <dgm:spPr/>
    </dgm:pt>
    <dgm:pt modelId="{9075A0C5-D2DE-4F09-BB51-CE5647F56716}" type="pres">
      <dgm:prSet presAssocID="{336DB944-4483-4797-BFFB-4018600389EC}" presName="rootText1" presStyleLbl="node0" presStyleIdx="0" presStyleCnt="1">
        <dgm:presLayoutVars>
          <dgm:chPref val="3"/>
        </dgm:presLayoutVars>
      </dgm:prSet>
      <dgm:spPr/>
    </dgm:pt>
    <dgm:pt modelId="{28105F11-CEC7-45B2-885A-E3676BB1AE1A}" type="pres">
      <dgm:prSet presAssocID="{336DB944-4483-4797-BFFB-4018600389EC}" presName="rootConnector1" presStyleLbl="node1" presStyleIdx="0" presStyleCnt="0"/>
      <dgm:spPr/>
    </dgm:pt>
    <dgm:pt modelId="{00A31E70-E37E-4A20-81C5-C0326B53C290}" type="pres">
      <dgm:prSet presAssocID="{336DB944-4483-4797-BFFB-4018600389EC}" presName="hierChild2" presStyleCnt="0"/>
      <dgm:spPr/>
    </dgm:pt>
    <dgm:pt modelId="{1CF6D42E-B5C6-4FA3-B131-10CE3693ADA8}" type="pres">
      <dgm:prSet presAssocID="{105DF4CE-C175-4FE9-B451-086FA5D28DF2}" presName="Name35" presStyleLbl="parChTrans1D2" presStyleIdx="0" presStyleCnt="3"/>
      <dgm:spPr/>
    </dgm:pt>
    <dgm:pt modelId="{DB8423F2-8FF0-4674-8555-3BCDA7510E0A}" type="pres">
      <dgm:prSet presAssocID="{495C0D6A-4400-4C3C-A0E9-2F54D57BCAFF}" presName="hierRoot2" presStyleCnt="0">
        <dgm:presLayoutVars>
          <dgm:hierBranch/>
        </dgm:presLayoutVars>
      </dgm:prSet>
      <dgm:spPr/>
    </dgm:pt>
    <dgm:pt modelId="{43EAB80F-AB55-4155-8AA2-C9216AC3A43D}" type="pres">
      <dgm:prSet presAssocID="{495C0D6A-4400-4C3C-A0E9-2F54D57BCAFF}" presName="rootComposite" presStyleCnt="0"/>
      <dgm:spPr/>
    </dgm:pt>
    <dgm:pt modelId="{F8B5EB9C-17DE-4D5E-B5FF-ED7AD8AE32ED}" type="pres">
      <dgm:prSet presAssocID="{495C0D6A-4400-4C3C-A0E9-2F54D57BCAFF}" presName="rootText" presStyleLbl="node2" presStyleIdx="0" presStyleCnt="3">
        <dgm:presLayoutVars>
          <dgm:chPref val="3"/>
        </dgm:presLayoutVars>
      </dgm:prSet>
      <dgm:spPr/>
    </dgm:pt>
    <dgm:pt modelId="{D0409BEE-02F8-4014-9775-3772B83355C5}" type="pres">
      <dgm:prSet presAssocID="{495C0D6A-4400-4C3C-A0E9-2F54D57BCAFF}" presName="rootConnector" presStyleLbl="node2" presStyleIdx="0" presStyleCnt="3"/>
      <dgm:spPr/>
    </dgm:pt>
    <dgm:pt modelId="{5665599D-AB31-4756-BC3B-6B6858C446BB}" type="pres">
      <dgm:prSet presAssocID="{495C0D6A-4400-4C3C-A0E9-2F54D57BCAFF}" presName="hierChild4" presStyleCnt="0"/>
      <dgm:spPr/>
    </dgm:pt>
    <dgm:pt modelId="{8EFCDEC2-F4D1-41E0-8218-3D2713942C18}" type="pres">
      <dgm:prSet presAssocID="{495C0D6A-4400-4C3C-A0E9-2F54D57BCAFF}" presName="hierChild5" presStyleCnt="0"/>
      <dgm:spPr/>
    </dgm:pt>
    <dgm:pt modelId="{63FB1553-4513-49FB-A742-52160BB391C9}" type="pres">
      <dgm:prSet presAssocID="{74C724F7-B47E-4829-96D8-211644A5E54D}" presName="Name35" presStyleLbl="parChTrans1D2" presStyleIdx="1" presStyleCnt="3"/>
      <dgm:spPr/>
    </dgm:pt>
    <dgm:pt modelId="{C984FBFD-011D-4637-B63E-7EB339398BE5}" type="pres">
      <dgm:prSet presAssocID="{108A136E-0A70-47EC-83B6-61265266E74C}" presName="hierRoot2" presStyleCnt="0">
        <dgm:presLayoutVars>
          <dgm:hierBranch/>
        </dgm:presLayoutVars>
      </dgm:prSet>
      <dgm:spPr/>
    </dgm:pt>
    <dgm:pt modelId="{2FC24741-ED37-4313-AA75-73D2B4E0C5B1}" type="pres">
      <dgm:prSet presAssocID="{108A136E-0A70-47EC-83B6-61265266E74C}" presName="rootComposite" presStyleCnt="0"/>
      <dgm:spPr/>
    </dgm:pt>
    <dgm:pt modelId="{F3DCA96A-EE5D-4D35-9F31-FDECC1792028}" type="pres">
      <dgm:prSet presAssocID="{108A136E-0A70-47EC-83B6-61265266E74C}" presName="rootText" presStyleLbl="node2" presStyleIdx="1" presStyleCnt="3">
        <dgm:presLayoutVars>
          <dgm:chPref val="3"/>
        </dgm:presLayoutVars>
      </dgm:prSet>
      <dgm:spPr/>
    </dgm:pt>
    <dgm:pt modelId="{AB77E451-8BBB-44E5-9EA2-7BE38C3EDBC6}" type="pres">
      <dgm:prSet presAssocID="{108A136E-0A70-47EC-83B6-61265266E74C}" presName="rootConnector" presStyleLbl="node2" presStyleIdx="1" presStyleCnt="3"/>
      <dgm:spPr/>
    </dgm:pt>
    <dgm:pt modelId="{70ED2254-BA79-4D01-8397-BE5B52CB1BB6}" type="pres">
      <dgm:prSet presAssocID="{108A136E-0A70-47EC-83B6-61265266E74C}" presName="hierChild4" presStyleCnt="0"/>
      <dgm:spPr/>
    </dgm:pt>
    <dgm:pt modelId="{3D0BDCEA-7841-4BF9-87F5-08538F1709E5}" type="pres">
      <dgm:prSet presAssocID="{108A136E-0A70-47EC-83B6-61265266E74C}" presName="hierChild5" presStyleCnt="0"/>
      <dgm:spPr/>
    </dgm:pt>
    <dgm:pt modelId="{F7435F22-4D13-4C91-BA64-86C6DF2DC30A}" type="pres">
      <dgm:prSet presAssocID="{192CA004-03CC-418A-A7F5-F8ABB77A91F9}" presName="Name35" presStyleLbl="parChTrans1D2" presStyleIdx="2" presStyleCnt="3"/>
      <dgm:spPr/>
    </dgm:pt>
    <dgm:pt modelId="{7723CBF7-B74E-441B-AA4E-A8483AAADB5D}" type="pres">
      <dgm:prSet presAssocID="{BC82E005-02C0-4319-BC02-08A686101315}" presName="hierRoot2" presStyleCnt="0">
        <dgm:presLayoutVars>
          <dgm:hierBranch/>
        </dgm:presLayoutVars>
      </dgm:prSet>
      <dgm:spPr/>
    </dgm:pt>
    <dgm:pt modelId="{C63AE0EE-7CAE-48DD-8372-72A9C67F8124}" type="pres">
      <dgm:prSet presAssocID="{BC82E005-02C0-4319-BC02-08A686101315}" presName="rootComposite" presStyleCnt="0"/>
      <dgm:spPr/>
    </dgm:pt>
    <dgm:pt modelId="{D29EF77D-2189-4BBA-A66E-8248D05FEAC4}" type="pres">
      <dgm:prSet presAssocID="{BC82E005-02C0-4319-BC02-08A686101315}" presName="rootText" presStyleLbl="node2" presStyleIdx="2" presStyleCnt="3">
        <dgm:presLayoutVars>
          <dgm:chPref val="3"/>
        </dgm:presLayoutVars>
      </dgm:prSet>
      <dgm:spPr/>
    </dgm:pt>
    <dgm:pt modelId="{EE7FCDBE-A52C-4666-BCBF-B2CE38382DD2}" type="pres">
      <dgm:prSet presAssocID="{BC82E005-02C0-4319-BC02-08A686101315}" presName="rootConnector" presStyleLbl="node2" presStyleIdx="2" presStyleCnt="3"/>
      <dgm:spPr/>
    </dgm:pt>
    <dgm:pt modelId="{DA44E741-BD35-4425-BE67-C7C39DBD2F3B}" type="pres">
      <dgm:prSet presAssocID="{BC82E005-02C0-4319-BC02-08A686101315}" presName="hierChild4" presStyleCnt="0"/>
      <dgm:spPr/>
    </dgm:pt>
    <dgm:pt modelId="{F593EC2C-9F94-4DB5-9B84-01335DE2A0B0}" type="pres">
      <dgm:prSet presAssocID="{BC82E005-02C0-4319-BC02-08A686101315}" presName="hierChild5" presStyleCnt="0"/>
      <dgm:spPr/>
    </dgm:pt>
    <dgm:pt modelId="{70A7CD41-8AA6-419A-B2B6-C9700718BE37}" type="pres">
      <dgm:prSet presAssocID="{336DB944-4483-4797-BFFB-4018600389EC}" presName="hierChild3" presStyleCnt="0"/>
      <dgm:spPr/>
    </dgm:pt>
  </dgm:ptLst>
  <dgm:cxnLst>
    <dgm:cxn modelId="{4892CC0B-3B16-4194-9022-77460D07B7D1}" type="presOf" srcId="{F3185F26-4427-4948-8D32-61C99618C1B0}" destId="{8EC71DCE-4E1F-44FC-9266-48C060D6E8A0}" srcOrd="0" destOrd="0" presId="urn:microsoft.com/office/officeart/2005/8/layout/orgChart1"/>
    <dgm:cxn modelId="{DE0E8E18-B58E-4FE8-98A9-1B007B7F5485}" type="presOf" srcId="{74C724F7-B47E-4829-96D8-211644A5E54D}" destId="{63FB1553-4513-49FB-A742-52160BB391C9}" srcOrd="0" destOrd="0" presId="urn:microsoft.com/office/officeart/2005/8/layout/orgChart1"/>
    <dgm:cxn modelId="{6449891E-46CE-446F-9BA7-872FC817D7EA}" srcId="{F3185F26-4427-4948-8D32-61C99618C1B0}" destId="{336DB944-4483-4797-BFFB-4018600389EC}" srcOrd="0" destOrd="0" parTransId="{F7F889DA-AE8C-4FD7-AAE4-26EDCB0FD09E}" sibTransId="{EF6BEBCF-5B49-4DB4-8A70-EAD8526499ED}"/>
    <dgm:cxn modelId="{EDB5B12B-E073-4832-9EAF-062B36C514C1}" type="presOf" srcId="{336DB944-4483-4797-BFFB-4018600389EC}" destId="{9075A0C5-D2DE-4F09-BB51-CE5647F56716}" srcOrd="0" destOrd="0" presId="urn:microsoft.com/office/officeart/2005/8/layout/orgChart1"/>
    <dgm:cxn modelId="{492F6E32-9478-4485-980E-4B01E2C1CDB8}" type="presOf" srcId="{BC82E005-02C0-4319-BC02-08A686101315}" destId="{D29EF77D-2189-4BBA-A66E-8248D05FEAC4}" srcOrd="0" destOrd="0" presId="urn:microsoft.com/office/officeart/2005/8/layout/orgChart1"/>
    <dgm:cxn modelId="{73823A3C-DA21-4D13-9B21-FB12E3810167}" type="presOf" srcId="{495C0D6A-4400-4C3C-A0E9-2F54D57BCAFF}" destId="{D0409BEE-02F8-4014-9775-3772B83355C5}" srcOrd="1" destOrd="0" presId="urn:microsoft.com/office/officeart/2005/8/layout/orgChart1"/>
    <dgm:cxn modelId="{2BBB3E68-833F-4AB6-A57B-5781827896AE}" type="presOf" srcId="{495C0D6A-4400-4C3C-A0E9-2F54D57BCAFF}" destId="{F8B5EB9C-17DE-4D5E-B5FF-ED7AD8AE32ED}" srcOrd="0" destOrd="0" presId="urn:microsoft.com/office/officeart/2005/8/layout/orgChart1"/>
    <dgm:cxn modelId="{2366BC55-A2D2-4600-8AFB-4CD590618049}" srcId="{336DB944-4483-4797-BFFB-4018600389EC}" destId="{108A136E-0A70-47EC-83B6-61265266E74C}" srcOrd="1" destOrd="0" parTransId="{74C724F7-B47E-4829-96D8-211644A5E54D}" sibTransId="{62248CC5-1C38-4EC9-8F10-0392BA770E85}"/>
    <dgm:cxn modelId="{C8BBCA58-94D7-4D4B-A502-109FEC7A6DB8}" srcId="{336DB944-4483-4797-BFFB-4018600389EC}" destId="{BC82E005-02C0-4319-BC02-08A686101315}" srcOrd="2" destOrd="0" parTransId="{192CA004-03CC-418A-A7F5-F8ABB77A91F9}" sibTransId="{3963633E-DFB2-473D-BDFE-3DDC475C0EEA}"/>
    <dgm:cxn modelId="{34BE327B-F25E-43D9-9960-19FCAC9E1148}" type="presOf" srcId="{192CA004-03CC-418A-A7F5-F8ABB77A91F9}" destId="{F7435F22-4D13-4C91-BA64-86C6DF2DC30A}" srcOrd="0" destOrd="0" presId="urn:microsoft.com/office/officeart/2005/8/layout/orgChart1"/>
    <dgm:cxn modelId="{790309BB-6AF8-4662-8310-AE7D3856AFC4}" type="presOf" srcId="{108A136E-0A70-47EC-83B6-61265266E74C}" destId="{F3DCA96A-EE5D-4D35-9F31-FDECC1792028}" srcOrd="0" destOrd="0" presId="urn:microsoft.com/office/officeart/2005/8/layout/orgChart1"/>
    <dgm:cxn modelId="{9D68B6C7-9E28-4C27-8910-00761164A111}" srcId="{336DB944-4483-4797-BFFB-4018600389EC}" destId="{495C0D6A-4400-4C3C-A0E9-2F54D57BCAFF}" srcOrd="0" destOrd="0" parTransId="{105DF4CE-C175-4FE9-B451-086FA5D28DF2}" sibTransId="{556CF9E1-DA9C-4D6E-BB5A-2724610AB754}"/>
    <dgm:cxn modelId="{A2B182D9-5D80-410B-ACDD-9354BC7AE59E}" type="presOf" srcId="{105DF4CE-C175-4FE9-B451-086FA5D28DF2}" destId="{1CF6D42E-B5C6-4FA3-B131-10CE3693ADA8}" srcOrd="0" destOrd="0" presId="urn:microsoft.com/office/officeart/2005/8/layout/orgChart1"/>
    <dgm:cxn modelId="{D6ECB1E2-715A-4452-85C8-5E284DEACC14}" type="presOf" srcId="{108A136E-0A70-47EC-83B6-61265266E74C}" destId="{AB77E451-8BBB-44E5-9EA2-7BE38C3EDBC6}" srcOrd="1" destOrd="0" presId="urn:microsoft.com/office/officeart/2005/8/layout/orgChart1"/>
    <dgm:cxn modelId="{82314CFC-A434-45BF-A18F-ECD748D0E99E}" type="presOf" srcId="{BC82E005-02C0-4319-BC02-08A686101315}" destId="{EE7FCDBE-A52C-4666-BCBF-B2CE38382DD2}" srcOrd="1" destOrd="0" presId="urn:microsoft.com/office/officeart/2005/8/layout/orgChart1"/>
    <dgm:cxn modelId="{C35562FD-34D1-429D-B51D-EC4B43F85663}" type="presOf" srcId="{336DB944-4483-4797-BFFB-4018600389EC}" destId="{28105F11-CEC7-45B2-885A-E3676BB1AE1A}" srcOrd="1" destOrd="0" presId="urn:microsoft.com/office/officeart/2005/8/layout/orgChart1"/>
    <dgm:cxn modelId="{23BDF2D4-FA6B-4E58-BF83-54F9A10CAD6B}" type="presParOf" srcId="{8EC71DCE-4E1F-44FC-9266-48C060D6E8A0}" destId="{32451BA7-06BE-4C5B-94E6-600607ADC0C9}" srcOrd="0" destOrd="0" presId="urn:microsoft.com/office/officeart/2005/8/layout/orgChart1"/>
    <dgm:cxn modelId="{60A67EFE-0E6A-4DD2-8627-707C76D05B69}" type="presParOf" srcId="{32451BA7-06BE-4C5B-94E6-600607ADC0C9}" destId="{03A2CB1D-676D-40D8-9C58-E3490F3A9BAB}" srcOrd="0" destOrd="0" presId="urn:microsoft.com/office/officeart/2005/8/layout/orgChart1"/>
    <dgm:cxn modelId="{3617EC9A-9E48-4B92-8F28-FE0E9CF9DDC8}" type="presParOf" srcId="{03A2CB1D-676D-40D8-9C58-E3490F3A9BAB}" destId="{9075A0C5-D2DE-4F09-BB51-CE5647F56716}" srcOrd="0" destOrd="0" presId="urn:microsoft.com/office/officeart/2005/8/layout/orgChart1"/>
    <dgm:cxn modelId="{18CE247B-D23A-44F1-842B-51F96EBD69B9}" type="presParOf" srcId="{03A2CB1D-676D-40D8-9C58-E3490F3A9BAB}" destId="{28105F11-CEC7-45B2-885A-E3676BB1AE1A}" srcOrd="1" destOrd="0" presId="urn:microsoft.com/office/officeart/2005/8/layout/orgChart1"/>
    <dgm:cxn modelId="{7AB570E5-073D-4E48-B477-0E038D2BF602}" type="presParOf" srcId="{32451BA7-06BE-4C5B-94E6-600607ADC0C9}" destId="{00A31E70-E37E-4A20-81C5-C0326B53C290}" srcOrd="1" destOrd="0" presId="urn:microsoft.com/office/officeart/2005/8/layout/orgChart1"/>
    <dgm:cxn modelId="{7893A69C-DA38-49B8-9392-6B9FF2564835}" type="presParOf" srcId="{00A31E70-E37E-4A20-81C5-C0326B53C290}" destId="{1CF6D42E-B5C6-4FA3-B131-10CE3693ADA8}" srcOrd="0" destOrd="0" presId="urn:microsoft.com/office/officeart/2005/8/layout/orgChart1"/>
    <dgm:cxn modelId="{FEEE4FD2-92E6-43D4-854F-5AADB6B6667D}" type="presParOf" srcId="{00A31E70-E37E-4A20-81C5-C0326B53C290}" destId="{DB8423F2-8FF0-4674-8555-3BCDA7510E0A}" srcOrd="1" destOrd="0" presId="urn:microsoft.com/office/officeart/2005/8/layout/orgChart1"/>
    <dgm:cxn modelId="{DC2D51D0-48F9-4615-8292-93C3CD3384D4}" type="presParOf" srcId="{DB8423F2-8FF0-4674-8555-3BCDA7510E0A}" destId="{43EAB80F-AB55-4155-8AA2-C9216AC3A43D}" srcOrd="0" destOrd="0" presId="urn:microsoft.com/office/officeart/2005/8/layout/orgChart1"/>
    <dgm:cxn modelId="{863657F5-D4C3-4ED6-9110-CC63E34F457E}" type="presParOf" srcId="{43EAB80F-AB55-4155-8AA2-C9216AC3A43D}" destId="{F8B5EB9C-17DE-4D5E-B5FF-ED7AD8AE32ED}" srcOrd="0" destOrd="0" presId="urn:microsoft.com/office/officeart/2005/8/layout/orgChart1"/>
    <dgm:cxn modelId="{41A17949-A277-44E5-8BB3-0EC8B3187AFF}" type="presParOf" srcId="{43EAB80F-AB55-4155-8AA2-C9216AC3A43D}" destId="{D0409BEE-02F8-4014-9775-3772B83355C5}" srcOrd="1" destOrd="0" presId="urn:microsoft.com/office/officeart/2005/8/layout/orgChart1"/>
    <dgm:cxn modelId="{89CC2F1E-5A6D-43B9-A551-E8B159D7262F}" type="presParOf" srcId="{DB8423F2-8FF0-4674-8555-3BCDA7510E0A}" destId="{5665599D-AB31-4756-BC3B-6B6858C446BB}" srcOrd="1" destOrd="0" presId="urn:microsoft.com/office/officeart/2005/8/layout/orgChart1"/>
    <dgm:cxn modelId="{75CACEDA-78DF-4632-BC2A-7723676AFF9F}" type="presParOf" srcId="{DB8423F2-8FF0-4674-8555-3BCDA7510E0A}" destId="{8EFCDEC2-F4D1-41E0-8218-3D2713942C18}" srcOrd="2" destOrd="0" presId="urn:microsoft.com/office/officeart/2005/8/layout/orgChart1"/>
    <dgm:cxn modelId="{1EACA22E-AD22-44DC-A193-186820DC2158}" type="presParOf" srcId="{00A31E70-E37E-4A20-81C5-C0326B53C290}" destId="{63FB1553-4513-49FB-A742-52160BB391C9}" srcOrd="2" destOrd="0" presId="urn:microsoft.com/office/officeart/2005/8/layout/orgChart1"/>
    <dgm:cxn modelId="{7539E024-7F04-44BE-8ED6-4EB3333E0BDB}" type="presParOf" srcId="{00A31E70-E37E-4A20-81C5-C0326B53C290}" destId="{C984FBFD-011D-4637-B63E-7EB339398BE5}" srcOrd="3" destOrd="0" presId="urn:microsoft.com/office/officeart/2005/8/layout/orgChart1"/>
    <dgm:cxn modelId="{1B33BD07-7E65-4FAF-B680-44C5866EC4D1}" type="presParOf" srcId="{C984FBFD-011D-4637-B63E-7EB339398BE5}" destId="{2FC24741-ED37-4313-AA75-73D2B4E0C5B1}" srcOrd="0" destOrd="0" presId="urn:microsoft.com/office/officeart/2005/8/layout/orgChart1"/>
    <dgm:cxn modelId="{7BC59E1B-933D-43EC-8818-2884AD06141E}" type="presParOf" srcId="{2FC24741-ED37-4313-AA75-73D2B4E0C5B1}" destId="{F3DCA96A-EE5D-4D35-9F31-FDECC1792028}" srcOrd="0" destOrd="0" presId="urn:microsoft.com/office/officeart/2005/8/layout/orgChart1"/>
    <dgm:cxn modelId="{503790AD-295F-4903-B2A8-CD6D7A2C9569}" type="presParOf" srcId="{2FC24741-ED37-4313-AA75-73D2B4E0C5B1}" destId="{AB77E451-8BBB-44E5-9EA2-7BE38C3EDBC6}" srcOrd="1" destOrd="0" presId="urn:microsoft.com/office/officeart/2005/8/layout/orgChart1"/>
    <dgm:cxn modelId="{B4AB1505-DCDE-4F1B-8A2C-C907FF666845}" type="presParOf" srcId="{C984FBFD-011D-4637-B63E-7EB339398BE5}" destId="{70ED2254-BA79-4D01-8397-BE5B52CB1BB6}" srcOrd="1" destOrd="0" presId="urn:microsoft.com/office/officeart/2005/8/layout/orgChart1"/>
    <dgm:cxn modelId="{C450B37F-AD9F-4270-90B6-6494E58356AB}" type="presParOf" srcId="{C984FBFD-011D-4637-B63E-7EB339398BE5}" destId="{3D0BDCEA-7841-4BF9-87F5-08538F1709E5}" srcOrd="2" destOrd="0" presId="urn:microsoft.com/office/officeart/2005/8/layout/orgChart1"/>
    <dgm:cxn modelId="{7C93F181-4A03-47EC-9EFC-204260F450A4}" type="presParOf" srcId="{00A31E70-E37E-4A20-81C5-C0326B53C290}" destId="{F7435F22-4D13-4C91-BA64-86C6DF2DC30A}" srcOrd="4" destOrd="0" presId="urn:microsoft.com/office/officeart/2005/8/layout/orgChart1"/>
    <dgm:cxn modelId="{608F89E7-C7B9-4733-A18F-A338CE30E1FB}" type="presParOf" srcId="{00A31E70-E37E-4A20-81C5-C0326B53C290}" destId="{7723CBF7-B74E-441B-AA4E-A8483AAADB5D}" srcOrd="5" destOrd="0" presId="urn:microsoft.com/office/officeart/2005/8/layout/orgChart1"/>
    <dgm:cxn modelId="{827846A5-8B7C-417E-B81A-A5E8F56E4836}" type="presParOf" srcId="{7723CBF7-B74E-441B-AA4E-A8483AAADB5D}" destId="{C63AE0EE-7CAE-48DD-8372-72A9C67F8124}" srcOrd="0" destOrd="0" presId="urn:microsoft.com/office/officeart/2005/8/layout/orgChart1"/>
    <dgm:cxn modelId="{07B1F628-D83D-4445-8BDF-01C76CBE0ADA}" type="presParOf" srcId="{C63AE0EE-7CAE-48DD-8372-72A9C67F8124}" destId="{D29EF77D-2189-4BBA-A66E-8248D05FEAC4}" srcOrd="0" destOrd="0" presId="urn:microsoft.com/office/officeart/2005/8/layout/orgChart1"/>
    <dgm:cxn modelId="{C4D5F415-59E6-4FD9-A12B-12A8054F28C5}" type="presParOf" srcId="{C63AE0EE-7CAE-48DD-8372-72A9C67F8124}" destId="{EE7FCDBE-A52C-4666-BCBF-B2CE38382DD2}" srcOrd="1" destOrd="0" presId="urn:microsoft.com/office/officeart/2005/8/layout/orgChart1"/>
    <dgm:cxn modelId="{95E9D442-4929-4E2C-A358-E4C9A56DE243}" type="presParOf" srcId="{7723CBF7-B74E-441B-AA4E-A8483AAADB5D}" destId="{DA44E741-BD35-4425-BE67-C7C39DBD2F3B}" srcOrd="1" destOrd="0" presId="urn:microsoft.com/office/officeart/2005/8/layout/orgChart1"/>
    <dgm:cxn modelId="{F5CFFF5A-0F80-4F41-9C90-FF2105D50C56}" type="presParOf" srcId="{7723CBF7-B74E-441B-AA4E-A8483AAADB5D}" destId="{F593EC2C-9F94-4DB5-9B84-01335DE2A0B0}" srcOrd="2" destOrd="0" presId="urn:microsoft.com/office/officeart/2005/8/layout/orgChart1"/>
    <dgm:cxn modelId="{755B15D0-02F1-465E-9F45-D97BFAEA83C8}" type="presParOf" srcId="{32451BA7-06BE-4C5B-94E6-600607ADC0C9}" destId="{70A7CD41-8AA6-419A-B2B6-C9700718BE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D8BB9-ECD4-4820-8415-780C325544AF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14364-CDDB-482C-811D-713911F3DDCE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D6E11-1F06-4028-9F28-333859F75414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12EAE-1050-4E05-BA4A-D26008BF60AE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جودة القمح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وفق للمستخدم</a:t>
          </a:r>
          <a:endParaRPr kumimoji="0" lang="en-US" altLang="en-US" sz="3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803" y="807355"/>
        <a:ext cx="2405992" cy="1202996"/>
      </dsp:txXfrm>
    </dsp:sp>
    <dsp:sp modelId="{2E34E6CB-9C10-4A02-B673-E87E61AE19AC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مستهلك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منتج القمح</a:t>
          </a:r>
          <a:endParaRPr kumimoji="0" lang="en-US" altLang="en-US" sz="3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" y="2515610"/>
        <a:ext cx="2405992" cy="1202996"/>
      </dsp:txXfrm>
    </dsp:sp>
    <dsp:sp modelId="{F9E7F3AD-2D67-4CF7-8F05-44E88E751278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الطحان</a:t>
          </a:r>
          <a:endParaRPr kumimoji="0" lang="en-US" altLang="en-US" sz="3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803" y="2515610"/>
        <a:ext cx="2405992" cy="1202996"/>
      </dsp:txXfrm>
    </dsp:sp>
    <dsp:sp modelId="{9EE5A587-31ED-405D-BD38-4555BD943EE8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3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المزارع</a:t>
          </a:r>
          <a:endParaRPr kumimoji="0" lang="en-US" altLang="en-US" sz="3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3054" y="2515610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7D635-33D9-46BB-A15E-B495BBC88D30}">
      <dsp:nvSpPr>
        <dsp:cNvPr id="0" name=""/>
        <dsp:cNvSpPr/>
      </dsp:nvSpPr>
      <dsp:spPr>
        <a:xfrm>
          <a:off x="6959212" y="3279295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1193606" y="207154"/>
              </a:lnTo>
              <a:lnTo>
                <a:pt x="1193606" y="4143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8022-BB2A-4B34-8393-9333B369FD44}">
      <dsp:nvSpPr>
        <dsp:cNvPr id="0" name=""/>
        <dsp:cNvSpPr/>
      </dsp:nvSpPr>
      <dsp:spPr>
        <a:xfrm>
          <a:off x="5765606" y="3279295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1193606" y="0"/>
              </a:moveTo>
              <a:lnTo>
                <a:pt x="1193606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AA99F-5986-4EF8-8BC3-37590F00E396}">
      <dsp:nvSpPr>
        <dsp:cNvPr id="0" name=""/>
        <dsp:cNvSpPr/>
      </dsp:nvSpPr>
      <dsp:spPr>
        <a:xfrm>
          <a:off x="3975196" y="1878534"/>
          <a:ext cx="2984015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2984015" y="207154"/>
              </a:lnTo>
              <a:lnTo>
                <a:pt x="2984015" y="4143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35065-10A4-4888-80B5-EBF0B075F9FF}">
      <dsp:nvSpPr>
        <dsp:cNvPr id="0" name=""/>
        <dsp:cNvSpPr/>
      </dsp:nvSpPr>
      <dsp:spPr>
        <a:xfrm>
          <a:off x="3332673" y="3279295"/>
          <a:ext cx="91440" cy="414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3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A6122-1976-48FB-A0D4-3075EDB5650A}">
      <dsp:nvSpPr>
        <dsp:cNvPr id="0" name=""/>
        <dsp:cNvSpPr/>
      </dsp:nvSpPr>
      <dsp:spPr>
        <a:xfrm>
          <a:off x="3378393" y="1878534"/>
          <a:ext cx="596803" cy="414309"/>
        </a:xfrm>
        <a:custGeom>
          <a:avLst/>
          <a:gdLst/>
          <a:ahLst/>
          <a:cxnLst/>
          <a:rect l="0" t="0" r="0" b="0"/>
          <a:pathLst>
            <a:path>
              <a:moveTo>
                <a:pt x="596803" y="0"/>
              </a:moveTo>
              <a:lnTo>
                <a:pt x="596803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DA25-25E1-4E59-AE22-0B58EA400770}">
      <dsp:nvSpPr>
        <dsp:cNvPr id="0" name=""/>
        <dsp:cNvSpPr/>
      </dsp:nvSpPr>
      <dsp:spPr>
        <a:xfrm>
          <a:off x="945461" y="3279295"/>
          <a:ext cx="91440" cy="414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3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6545-8137-4CB7-AFBA-F76FF14B7E20}">
      <dsp:nvSpPr>
        <dsp:cNvPr id="0" name=""/>
        <dsp:cNvSpPr/>
      </dsp:nvSpPr>
      <dsp:spPr>
        <a:xfrm>
          <a:off x="991181" y="1878534"/>
          <a:ext cx="2984015" cy="414309"/>
        </a:xfrm>
        <a:custGeom>
          <a:avLst/>
          <a:gdLst/>
          <a:ahLst/>
          <a:cxnLst/>
          <a:rect l="0" t="0" r="0" b="0"/>
          <a:pathLst>
            <a:path>
              <a:moveTo>
                <a:pt x="2984015" y="0"/>
              </a:moveTo>
              <a:lnTo>
                <a:pt x="2984015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25D73-5B5D-45E0-BF50-E86405BD77E4}">
      <dsp:nvSpPr>
        <dsp:cNvPr id="0" name=""/>
        <dsp:cNvSpPr/>
      </dsp:nvSpPr>
      <dsp:spPr>
        <a:xfrm>
          <a:off x="2988745" y="892083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600" b="1" i="0" u="none" strike="noStrike" kern="1200" cap="none" normalizeH="0" baseline="0" dirty="0">
              <a:ln/>
              <a:effectLst/>
              <a:latin typeface="Arial" pitchFamily="34" charset="0"/>
              <a:cs typeface="Arial" pitchFamily="34" charset="0"/>
            </a:rPr>
            <a:t>أنواع القمح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0" u="none" strike="noStrike" kern="1200" cap="none" normalizeH="0" baseline="0" dirty="0" err="1">
              <a:ln/>
              <a:effectLst/>
              <a:latin typeface="Arial" pitchFamily="34" charset="0"/>
              <a:cs typeface="Arial" pitchFamily="34" charset="0"/>
            </a:rPr>
            <a:t>Triticum</a:t>
          </a:r>
          <a:endParaRPr kumimoji="0" lang="en-US" sz="2600" b="1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988745" y="892083"/>
        <a:ext cx="1972902" cy="986451"/>
      </dsp:txXfrm>
    </dsp:sp>
    <dsp:sp modelId="{90F5931E-F5EB-4C66-9944-01FE429BF62D}">
      <dsp:nvSpPr>
        <dsp:cNvPr id="0" name=""/>
        <dsp:cNvSpPr/>
      </dsp:nvSpPr>
      <dsp:spPr>
        <a:xfrm>
          <a:off x="4729" y="2292844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1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Tr. Compactom</a:t>
          </a:r>
          <a:endParaRPr kumimoji="0" lang="en-US" sz="2600" b="1" i="1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729" y="2292844"/>
        <a:ext cx="1972902" cy="986451"/>
      </dsp:txXfrm>
    </dsp:sp>
    <dsp:sp modelId="{DC7AC558-AAD8-4A61-8A32-6E4D85516201}">
      <dsp:nvSpPr>
        <dsp:cNvPr id="0" name=""/>
        <dsp:cNvSpPr/>
      </dsp:nvSpPr>
      <dsp:spPr>
        <a:xfrm>
          <a:off x="4729" y="3693605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600" b="1" i="0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صناعة البسكويت</a:t>
          </a:r>
          <a:endParaRPr kumimoji="0" lang="en-US" sz="2600" b="1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729" y="3693605"/>
        <a:ext cx="1972902" cy="986451"/>
      </dsp:txXfrm>
    </dsp:sp>
    <dsp:sp modelId="{E9EDF7AE-0E66-4E6F-846B-3BDC78EB3073}">
      <dsp:nvSpPr>
        <dsp:cNvPr id="0" name=""/>
        <dsp:cNvSpPr/>
      </dsp:nvSpPr>
      <dsp:spPr>
        <a:xfrm>
          <a:off x="2391942" y="2292844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1" i="1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Tr. Durum</a:t>
          </a:r>
          <a:endParaRPr kumimoji="0" lang="en-US" sz="2600" b="1" i="1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91942" y="2292844"/>
        <a:ext cx="1972902" cy="986451"/>
      </dsp:txXfrm>
    </dsp:sp>
    <dsp:sp modelId="{84629F1C-6B3D-4B62-B547-B446137A0C91}">
      <dsp:nvSpPr>
        <dsp:cNvPr id="0" name=""/>
        <dsp:cNvSpPr/>
      </dsp:nvSpPr>
      <dsp:spPr>
        <a:xfrm>
          <a:off x="2391942" y="3693605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600" b="1" i="0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صناعة المعكرونة</a:t>
          </a:r>
          <a:endParaRPr kumimoji="0" lang="en-US" sz="2600" b="1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91942" y="3693605"/>
        <a:ext cx="1972902" cy="986451"/>
      </dsp:txXfrm>
    </dsp:sp>
    <dsp:sp modelId="{648934B9-8AEC-4096-B952-EC2559EF8903}">
      <dsp:nvSpPr>
        <dsp:cNvPr id="0" name=""/>
        <dsp:cNvSpPr/>
      </dsp:nvSpPr>
      <dsp:spPr>
        <a:xfrm>
          <a:off x="5972761" y="2292844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2600" b="1" i="1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Tr</a:t>
          </a:r>
          <a:r>
            <a:rPr kumimoji="0" lang="en-US" sz="2600" b="1" i="1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. aestivum</a:t>
          </a:r>
          <a:endParaRPr kumimoji="0" lang="en-US" sz="2600" b="1" i="1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972761" y="2292844"/>
        <a:ext cx="1972902" cy="986451"/>
      </dsp:txXfrm>
    </dsp:sp>
    <dsp:sp modelId="{F599A328-A33A-4A48-B837-05C2C6765FCB}">
      <dsp:nvSpPr>
        <dsp:cNvPr id="0" name=""/>
        <dsp:cNvSpPr/>
      </dsp:nvSpPr>
      <dsp:spPr>
        <a:xfrm>
          <a:off x="4779154" y="3693605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2600" b="1" i="0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Soft</a:t>
          </a:r>
          <a:endParaRPr kumimoji="0" lang="en-US" sz="2600" b="1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779154" y="3693605"/>
        <a:ext cx="1972902" cy="986451"/>
      </dsp:txXfrm>
    </dsp:sp>
    <dsp:sp modelId="{9744FA86-8732-48CE-AE7D-7501EB8AFA65}">
      <dsp:nvSpPr>
        <dsp:cNvPr id="0" name=""/>
        <dsp:cNvSpPr/>
      </dsp:nvSpPr>
      <dsp:spPr>
        <a:xfrm>
          <a:off x="7166367" y="3693605"/>
          <a:ext cx="1972902" cy="9864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2600" b="1" i="0" u="none" strike="noStrike" kern="1200" cap="none" normalizeH="0" baseline="0">
              <a:ln/>
              <a:effectLst/>
              <a:latin typeface="Arial" pitchFamily="34" charset="0"/>
              <a:cs typeface="Arial" pitchFamily="34" charset="0"/>
            </a:rPr>
            <a:t>Hard</a:t>
          </a:r>
          <a:endParaRPr kumimoji="0" lang="en-US" sz="2600" b="1" i="0" u="none" strike="noStrike" kern="1200" cap="none" normalizeH="0" baseline="0" dirty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7166367" y="3693605"/>
        <a:ext cx="1972902" cy="986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35F22-4D13-4C91-BA64-86C6DF2DC30A}">
      <dsp:nvSpPr>
        <dsp:cNvPr id="0" name=""/>
        <dsp:cNvSpPr/>
      </dsp:nvSpPr>
      <dsp:spPr>
        <a:xfrm>
          <a:off x="4572000" y="2205325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B1553-4513-49FB-A742-52160BB391C9}">
      <dsp:nvSpPr>
        <dsp:cNvPr id="0" name=""/>
        <dsp:cNvSpPr/>
      </dsp:nvSpPr>
      <dsp:spPr>
        <a:xfrm>
          <a:off x="4526280" y="2205325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6D42E-B5C6-4FA3-B131-10CE3693ADA8}">
      <dsp:nvSpPr>
        <dsp:cNvPr id="0" name=""/>
        <dsp:cNvSpPr/>
      </dsp:nvSpPr>
      <dsp:spPr>
        <a:xfrm>
          <a:off x="1337276" y="2205325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5A0C5-D2DE-4F09-BB51-CE5647F56716}">
      <dsp:nvSpPr>
        <dsp:cNvPr id="0" name=""/>
        <dsp:cNvSpPr/>
      </dsp:nvSpPr>
      <dsp:spPr>
        <a:xfrm>
          <a:off x="3235337" y="868663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Y" altLang="en-US" sz="2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أصناف القمح السوري</a:t>
          </a:r>
          <a:endParaRPr kumimoji="0" lang="en-US" altLang="en-US" sz="29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5337" y="868663"/>
        <a:ext cx="2673325" cy="1336662"/>
      </dsp:txXfrm>
    </dsp:sp>
    <dsp:sp modelId="{F8B5EB9C-17DE-4D5E-B5FF-ED7AD8AE32ED}">
      <dsp:nvSpPr>
        <dsp:cNvPr id="0" name=""/>
        <dsp:cNvSpPr/>
      </dsp:nvSpPr>
      <dsp:spPr>
        <a:xfrm>
          <a:off x="613" y="2766724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المنتجة والمختبرة </a:t>
          </a:r>
          <a:endParaRPr kumimoji="0" lang="ar-SY" altLang="en-US" sz="2900" b="0" i="0" u="sng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والمعتمدة محليا</a:t>
          </a:r>
          <a:r>
            <a:rPr kumimoji="0" lang="en-US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13" y="2766724"/>
        <a:ext cx="2673325" cy="1336662"/>
      </dsp:txXfrm>
    </dsp:sp>
    <dsp:sp modelId="{F3DCA96A-EE5D-4D35-9F31-FDECC1792028}">
      <dsp:nvSpPr>
        <dsp:cNvPr id="0" name=""/>
        <dsp:cNvSpPr/>
      </dsp:nvSpPr>
      <dsp:spPr>
        <a:xfrm>
          <a:off x="3235337" y="2766724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المدخلة</a:t>
          </a:r>
          <a:r>
            <a:rPr kumimoji="0" lang="en-US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235337" y="2766724"/>
        <a:ext cx="2673325" cy="1336662"/>
      </dsp:txXfrm>
    </dsp:sp>
    <dsp:sp modelId="{D29EF77D-2189-4BBA-A66E-8248D05FEAC4}">
      <dsp:nvSpPr>
        <dsp:cNvPr id="0" name=""/>
        <dsp:cNvSpPr/>
      </dsp:nvSpPr>
      <dsp:spPr>
        <a:xfrm>
          <a:off x="6470060" y="2766724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الأصناف المحلية العادية</a:t>
          </a:r>
          <a:r>
            <a:rPr kumimoji="0" lang="en-US" altLang="en-US" sz="29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470060" y="2766724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A9F2455-7901-4488-45D9-9A37A97D73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4A501C-0558-1529-85A6-C30257CA10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385DD24-2F64-C618-4BD1-BC1CC67FF8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00CF210-43BF-3133-F205-5BC3969122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70DDF95A-E439-3A33-ACDE-1885B29F9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8726A3D7-DE23-9598-7108-685A8CD59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fld id="{04773B39-59E5-4FB3-8A80-9B844C988CF0}" type="slidenum">
              <a:rPr lang="ar-SY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B7400C-B111-A7C3-A768-062DD7430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3E59C-3C91-CC34-C3EC-5884FC22D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7F33-29B3-37C7-095E-9C8F29B6C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4FC77-5D2D-4CF3-B12E-15A737DF4CED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930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8808A-B8E9-717C-ABB3-F00A078A6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86181-CF29-BA17-C91E-0BBEFFDBC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6350C-57E1-01DD-4A87-2BB45EC99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447F9-DDDF-4A3C-88FE-B145208C7A5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272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42FA-313F-1B00-7B3B-9EABB6CBF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42C95-0ECB-7CAF-EF3E-DDEAC9CAE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0A925-8B2D-A6B1-EE46-35413A824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35FC8-5888-43E0-AF2B-D1913A369E47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62319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L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DDEB-9086-1425-1877-12EAAFA57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DAE1D7-5395-8F3F-5940-2861D8FFC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146EF-DC64-205A-6607-06B4C6980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8C47A-F64E-42BC-BBB2-95F21046FA19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6115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L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10C34-217E-D429-70F2-32576EE09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079EF-1C8C-F260-FE53-5E5F284FA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E181B-6085-EAEB-B00C-615801F3C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D9A48-5CCB-425C-8989-81DA097C562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2703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964C9-1BE4-93ED-1B63-7E02752E1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0F376-5ED3-F39D-2239-631C4EC3D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0A365-03D5-2748-09AE-3F248972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4A8DA-E273-4A2E-8573-9757F365CD8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0657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A644AE-6D65-5D7E-99B7-79E1D2BD8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AB3EFD-1993-8B4A-E57F-48B9DECA6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33638-2172-9DD1-4211-363554A2C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49FC-75D0-4008-AFAA-D93E6046FFFD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288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FBB8D-68F8-90C8-10CF-B9497A092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DEA12-B6AE-ACEF-0834-B9929124A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EE2D5-4331-8448-C5C1-22203FB79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D892A-C060-41E9-96AE-EC5575701042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2797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5C0C02-B8D2-169E-38B9-AB2AC75EA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F973C8-E874-4BBF-CEEB-053A2637E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C98F48-3A44-69E3-FFE7-D7909D821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90E74-5BF2-4778-BC00-87BD59BBB1F4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7249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BF5963-FB28-79D6-A6AF-6CF35329F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2C4BA8-4C0E-D27A-3446-4D17A846C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C681A3-8389-13D8-7652-1C044D580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B056-EDCF-4CB2-AA68-E861CC5AC41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1622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B31471-80A8-D9EB-F033-182DDCC73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ED093B-3131-207F-B763-FE29A3E9D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957F8B-135F-BB70-2556-50FDAC0E3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7B223-6250-4D6C-988A-51A0594B40B5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8246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4F949-A990-6022-EC72-BB194B2D7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6DD88-98BE-DFCD-C9D6-87DA33053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C10B8-8042-71A1-96DC-C0B90D718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8CD46-44E4-428F-8945-0F4D3257258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708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4D624-EDFF-3C8B-8912-0FB1949A4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F4D67-9D2F-4D20-B8B5-FDAE1F94B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76B7B-D4DE-1117-D4F8-FE844C21C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33FBA-D824-47EF-82CD-A561BEC3F42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37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B3595E-987F-E906-95C5-21EE48D28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EA17C-196B-23F6-4A44-3A9E3A1F5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DC9C91-81D9-6B31-326E-1C006BD6A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A21B66-EE69-87BE-F5D2-5F4F65F1E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C020F-7C3F-C631-E69C-26AB7D6A0B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fld id="{826A0E5C-D85C-4842-A7E6-8C161E168421}" type="slidenum">
              <a:rPr lang="ar-SY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3555D81A-C59B-E30D-32D2-9E2B0BEF8E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ar-SA" altLang="en-US" sz="6000">
                <a:solidFill>
                  <a:srgbClr val="CC0099"/>
                </a:solidFill>
                <a:cs typeface="Andalus" panose="02020603050405020304" pitchFamily="18" charset="-78"/>
              </a:rPr>
              <a:t>خواص جودة القمح</a:t>
            </a:r>
            <a:endParaRPr lang="en-US" altLang="en-US" sz="6000">
              <a:solidFill>
                <a:srgbClr val="CC0099"/>
              </a:solidFill>
              <a:cs typeface="Andalus" panose="02020603050405020304" pitchFamily="18" charset="-78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EC68EF85-B2F6-A8F2-ED9B-1D64FF9B9F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933825"/>
            <a:ext cx="6400800" cy="766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-SY" altLang="en-US" b="1" dirty="0"/>
              <a:t>د. فرحان أحمد ألفين</a:t>
            </a:r>
          </a:p>
          <a:p>
            <a:pPr eaLnBrk="1" hangingPunct="1">
              <a:lnSpc>
                <a:spcPct val="80000"/>
              </a:lnSpc>
            </a:pPr>
            <a:r>
              <a:rPr lang="ar-SY" altLang="en-US" b="1" dirty="0"/>
              <a:t>قسم الهندسة الغذائية</a:t>
            </a:r>
            <a:endParaRPr lang="en-US" altLang="en-US" b="1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213055A-03DA-B3C1-6F8D-B657106B5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68D559B-CDFB-7707-6ED1-112A36C6C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1268" name="Picture 4" descr="001">
            <a:extLst>
              <a:ext uri="{FF2B5EF4-FFF2-40B4-BE49-F238E27FC236}">
                <a16:creationId xmlns:a16="http://schemas.microsoft.com/office/drawing/2014/main" id="{8F646CBF-C912-7564-5308-3BCCB7A4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0"/>
            <a:ext cx="38433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003">
            <a:extLst>
              <a:ext uri="{FF2B5EF4-FFF2-40B4-BE49-F238E27FC236}">
                <a16:creationId xmlns:a16="http://schemas.microsoft.com/office/drawing/2014/main" id="{F117CBF0-307A-DB13-8941-FFAFC290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31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CDEB9DA-A1B6-54CB-1ADD-83B27D5D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0738"/>
            <a:ext cx="896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eaLnBrk="1" hangingPunct="1"/>
            <a:r>
              <a:rPr lang="en-US" altLang="en-US" sz="2400" b="1" u="none"/>
              <a:t>Leaf Rust (Brown Rust) </a:t>
            </a:r>
            <a:r>
              <a:rPr lang="ar-SY" altLang="en-US" sz="2400" b="1" u="none"/>
              <a:t>                 </a:t>
            </a:r>
            <a:r>
              <a:rPr lang="en-US" altLang="en-US" sz="2400" b="1" u="none"/>
              <a:t>Stem Rust (Black Rust)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A2237DE-FAB8-1818-E52F-2606A2FE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حشرة</a:t>
            </a:r>
            <a:r>
              <a:rPr lang="ar-SY" altLang="en-US"/>
              <a:t> </a:t>
            </a:r>
            <a:r>
              <a:rPr lang="ar-SY" altLang="en-US" b="1">
                <a:solidFill>
                  <a:srgbClr val="008000"/>
                </a:solidFill>
              </a:rPr>
              <a:t>السونة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9A8E37-CB78-E00C-3429-CAE1FDF69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5" descr="sune1">
            <a:extLst>
              <a:ext uri="{FF2B5EF4-FFF2-40B4-BE49-F238E27FC236}">
                <a16:creationId xmlns:a16="http://schemas.microsoft.com/office/drawing/2014/main" id="{3F9650E6-0311-9B6F-E03D-B3352885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000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wheat bug">
            <a:extLst>
              <a:ext uri="{FF2B5EF4-FFF2-40B4-BE49-F238E27FC236}">
                <a16:creationId xmlns:a16="http://schemas.microsoft.com/office/drawing/2014/main" id="{F698E434-4C0D-3244-0AD2-EFCC4453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565400"/>
            <a:ext cx="43275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0B8931-91C1-4F0E-1033-C129B5020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008000"/>
                </a:solidFill>
              </a:rPr>
              <a:t>مراحل نضج حبة القمح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A52617B-7C2B-8A33-54D7-EE5F133AA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A" altLang="en-US" b="1"/>
              <a:t>مرحلة النضج اللبني (تجمع البروتين)</a:t>
            </a:r>
            <a:r>
              <a:rPr lang="en-US" altLang="en-US"/>
              <a:t> </a:t>
            </a:r>
            <a:endParaRPr lang="ar-SY" altLang="en-US"/>
          </a:p>
          <a:p>
            <a:pPr eaLnBrk="1" hangingPunct="1"/>
            <a:r>
              <a:rPr lang="ar-SA" altLang="en-US" b="1"/>
              <a:t>مرحلة النضج الشمعي (تشكل النشا)</a:t>
            </a:r>
            <a:r>
              <a:rPr lang="en-US" altLang="en-US"/>
              <a:t> </a:t>
            </a:r>
            <a:endParaRPr lang="ar-SY" altLang="en-US"/>
          </a:p>
          <a:p>
            <a:pPr eaLnBrk="1" hangingPunct="1"/>
            <a:r>
              <a:rPr lang="ar-SA" altLang="en-US" b="1"/>
              <a:t>مرحلة النضج التام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203EE7-52BE-B37A-A7B7-8721A814B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008000"/>
                </a:solidFill>
              </a:rPr>
              <a:t>الخواص الفيزيائية</a:t>
            </a:r>
            <a:r>
              <a:rPr lang="en-US" altLang="en-US"/>
              <a:t> 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6AE2EAD-8186-11AF-BA77-1A6F97995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eaLnBrk="1" hangingPunct="1"/>
            <a:r>
              <a:rPr lang="ar-SA" altLang="en-US" sz="2800" b="1"/>
              <a:t>الأجرام والشوائب </a:t>
            </a:r>
            <a:r>
              <a:rPr lang="en-US" altLang="en-US" sz="2800" b="1"/>
              <a:t> Impurities (Dockage) and Defects </a:t>
            </a:r>
            <a:endParaRPr lang="ar-SY" altLang="en-US" sz="2800" b="1"/>
          </a:p>
          <a:p>
            <a:pPr algn="justLow" eaLnBrk="1" hangingPunct="1"/>
            <a:r>
              <a:rPr lang="ar-SY" altLang="en-US" sz="2800" b="1"/>
              <a:t>الرطوبة</a:t>
            </a:r>
            <a:endParaRPr lang="en-US" altLang="en-US" sz="2800" b="1"/>
          </a:p>
          <a:p>
            <a:pPr algn="justLow" eaLnBrk="1" hangingPunct="1"/>
            <a:r>
              <a:rPr lang="ar-SA" altLang="en-US" sz="2800" b="1"/>
              <a:t>وزن الهيكتوليتر: </a:t>
            </a:r>
            <a:r>
              <a:rPr lang="en-US" altLang="en-US" sz="2800" b="1"/>
              <a:t>Test Weight</a:t>
            </a:r>
            <a:r>
              <a:rPr lang="ar-SA" altLang="en-US" sz="2800" b="1"/>
              <a:t> (الوزن النوعي)</a:t>
            </a:r>
            <a:r>
              <a:rPr lang="en-US" altLang="en-US" sz="2800" b="1"/>
              <a:t> </a:t>
            </a:r>
            <a:endParaRPr lang="ar-SY" altLang="en-US" sz="2800" b="1"/>
          </a:p>
          <a:p>
            <a:pPr algn="justLow" eaLnBrk="1" hangingPunct="1"/>
            <a:r>
              <a:rPr lang="ar-SA" altLang="en-US" sz="2800" b="1"/>
              <a:t>وزن الألف حبة:</a:t>
            </a:r>
            <a:r>
              <a:rPr lang="en-US" altLang="en-US" sz="2800" b="1"/>
              <a:t>Thousand Kernel Weight</a:t>
            </a:r>
          </a:p>
          <a:p>
            <a:pPr algn="justLow" eaLnBrk="1" hangingPunct="1"/>
            <a:r>
              <a:rPr lang="ar-SA" altLang="en-US" sz="2800" b="1"/>
              <a:t>حجم الحبة </a:t>
            </a:r>
            <a:r>
              <a:rPr lang="en-US" altLang="en-US" sz="2800" b="1"/>
              <a:t>Kernel Size</a:t>
            </a:r>
          </a:p>
          <a:p>
            <a:pPr algn="justLow" eaLnBrk="1" hangingPunct="1"/>
            <a:r>
              <a:rPr lang="ar-SA" altLang="en-US" sz="2800" b="1"/>
              <a:t>المقطع الشفاف </a:t>
            </a:r>
            <a:r>
              <a:rPr lang="en-US" altLang="en-US" sz="2800" b="1"/>
              <a:t> Vitreous and mealy wheats</a:t>
            </a:r>
            <a:endParaRPr lang="ar-SY" altLang="en-US" sz="2800" b="1"/>
          </a:p>
          <a:p>
            <a:pPr algn="justLow" eaLnBrk="1" hangingPunct="1"/>
            <a:r>
              <a:rPr lang="ar-SA" altLang="en-US" sz="2800" b="1"/>
              <a:t>قساوة الحبة </a:t>
            </a:r>
            <a:r>
              <a:rPr lang="en-US" altLang="en-US" sz="2800" b="1"/>
              <a:t>Kernel Hardness </a:t>
            </a:r>
            <a:endParaRPr lang="ar-SY" altLang="en-US" sz="2800" b="1"/>
          </a:p>
          <a:p>
            <a:pPr algn="justLow" eaLnBrk="1" hangingPunct="1"/>
            <a:r>
              <a:rPr lang="ar-SA" altLang="en-US" sz="2800" b="1"/>
              <a:t>جودة الطحن أو نسبة </a:t>
            </a:r>
            <a:r>
              <a:rPr lang="ar-SY" altLang="en-US" sz="2800" b="1"/>
              <a:t>الاستخراج </a:t>
            </a:r>
            <a:r>
              <a:rPr lang="en-US" altLang="en-US" sz="2800" b="1"/>
              <a:t>Milling Quality or Flour Yield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:a16="http://schemas.microsoft.com/office/drawing/2014/main" id="{07A44208-9DCD-CA94-08CF-D518E7E7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5363" name="عنصر نائب للمحتوى 2">
            <a:extLst>
              <a:ext uri="{FF2B5EF4-FFF2-40B4-BE49-F238E27FC236}">
                <a16:creationId xmlns:a16="http://schemas.microsoft.com/office/drawing/2014/main" id="{F1E4DC90-8A73-EA3B-4697-416EB884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12C8C4DD-F00E-C037-3FDB-36F7EB01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4643437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F9A52841-4660-116E-560B-7A52628E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altLang="en-US"/>
              <a:t>الرطوبة</a:t>
            </a:r>
            <a:endParaRPr lang="ar-SA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9CB79-0556-3E97-C7EA-7BDA5883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SY" dirty="0"/>
              <a:t>التخزين – مرتفعة أو منخضة</a:t>
            </a:r>
          </a:p>
          <a:p>
            <a:pPr>
              <a:defRPr/>
            </a:pPr>
            <a:r>
              <a:rPr lang="ar-SY" dirty="0"/>
              <a:t>الترطيب</a:t>
            </a:r>
          </a:p>
          <a:p>
            <a:pPr>
              <a:defRPr/>
            </a:pPr>
            <a:r>
              <a:rPr lang="ar-SY" dirty="0"/>
              <a:t>تصحيح الخصائص الكيميائية على </a:t>
            </a:r>
            <a:r>
              <a:rPr lang="ar-SY" dirty="0" err="1"/>
              <a:t>اساس</a:t>
            </a:r>
            <a:r>
              <a:rPr lang="ar-SY" dirty="0"/>
              <a:t> رطوبة </a:t>
            </a:r>
            <a:r>
              <a:rPr lang="ar-SY" dirty="0" err="1"/>
              <a:t>ثابته</a:t>
            </a:r>
            <a:endParaRPr lang="ar-SY" dirty="0"/>
          </a:p>
          <a:p>
            <a:pPr>
              <a:defRPr/>
            </a:pPr>
            <a:r>
              <a:rPr lang="ar-SY" dirty="0"/>
              <a:t>طرق قياس الرطوبة</a:t>
            </a:r>
          </a:p>
          <a:p>
            <a:pPr lvl="1">
              <a:defRPr/>
            </a:pPr>
            <a:r>
              <a:rPr lang="ar-SA" dirty="0">
                <a:ea typeface="+mn-ea"/>
              </a:rPr>
              <a:t>التجفيف – التقطير- الطرق الكيميائية – المقاومة الكهربائية – السعة الكهربائية – الأمواج المكروية – امتصاص الأشعة تحت الحمراء.</a:t>
            </a:r>
            <a:endParaRPr lang="ar-SY" dirty="0"/>
          </a:p>
          <a:p>
            <a:pPr>
              <a:defRPr/>
            </a:pPr>
            <a:endParaRPr lang="ar-SY" dirty="0"/>
          </a:p>
          <a:p>
            <a:pPr>
              <a:defRPr/>
            </a:pPr>
            <a:endParaRPr lang="ar-SA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DF6F6C6A-69A2-64B1-82A5-0AF1C86D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214938"/>
            <a:ext cx="37449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>
            <a:extLst>
              <a:ext uri="{FF2B5EF4-FFF2-40B4-BE49-F238E27FC236}">
                <a16:creationId xmlns:a16="http://schemas.microsoft.com/office/drawing/2014/main" id="{D59FE5E1-FFAC-0E28-9070-D1F5E2B0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7411" name="عنصر نائب للمحتوى 2">
            <a:extLst>
              <a:ext uri="{FF2B5EF4-FFF2-40B4-BE49-F238E27FC236}">
                <a16:creationId xmlns:a16="http://schemas.microsoft.com/office/drawing/2014/main" id="{2D540052-2B70-AF4B-846F-CCEE6CA6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7412" name="Picture 2" descr="Untitled-1121">
            <a:extLst>
              <a:ext uri="{FF2B5EF4-FFF2-40B4-BE49-F238E27FC236}">
                <a16:creationId xmlns:a16="http://schemas.microsoft.com/office/drawing/2014/main" id="{0C16CC43-8288-2941-F098-3BD6F287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14438"/>
            <a:ext cx="72104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9C8D8990-E376-3F8C-C762-A833B906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8435" name="عنصر نائب للمحتوى 2">
            <a:extLst>
              <a:ext uri="{FF2B5EF4-FFF2-40B4-BE49-F238E27FC236}">
                <a16:creationId xmlns:a16="http://schemas.microsoft.com/office/drawing/2014/main" id="{82707CCC-F03E-0C31-8859-B557302F5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929517F9-DB32-C3B5-1566-75620E22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8072437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>
            <a:extLst>
              <a:ext uri="{FF2B5EF4-FFF2-40B4-BE49-F238E27FC236}">
                <a16:creationId xmlns:a16="http://schemas.microsoft.com/office/drawing/2014/main" id="{70F0015D-2D9B-2A04-2C75-5D681184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19459" name="عنصر نائب للمحتوى 2">
            <a:extLst>
              <a:ext uri="{FF2B5EF4-FFF2-40B4-BE49-F238E27FC236}">
                <a16:creationId xmlns:a16="http://schemas.microsoft.com/office/drawing/2014/main" id="{9B3B85A3-2E22-CC53-1E4E-B5E807FA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Y" altLang="en-US"/>
          </a:p>
          <a:p>
            <a:pPr eaLnBrk="1" hangingPunct="1"/>
            <a:endParaRPr lang="ar-SY" altLang="en-US"/>
          </a:p>
          <a:p>
            <a:pPr eaLnBrk="1" hangingPunct="1"/>
            <a:endParaRPr lang="ar-SY" altLang="en-US"/>
          </a:p>
          <a:p>
            <a:pPr eaLnBrk="1" hangingPunct="1"/>
            <a:endParaRPr lang="ar-SY" altLang="en-US"/>
          </a:p>
          <a:p>
            <a:pPr eaLnBrk="1" hangingPunct="1"/>
            <a:endParaRPr lang="ar-SY" altLang="en-US"/>
          </a:p>
          <a:p>
            <a:pPr eaLnBrk="1" hangingPunct="1"/>
            <a:endParaRPr lang="ar-SY" altLang="en-US"/>
          </a:p>
          <a:p>
            <a:pPr eaLnBrk="1" hangingPunct="1"/>
            <a:r>
              <a:rPr lang="ar-SA" altLang="en-US"/>
              <a:t>الوزن النوعي للإندوسبيرم هو 1.46 غ/سم3</a:t>
            </a:r>
            <a:endParaRPr lang="ar-SY" altLang="en-US"/>
          </a:p>
          <a:p>
            <a:pPr eaLnBrk="1" hangingPunct="1"/>
            <a:r>
              <a:rPr lang="ar-SA" altLang="en-US"/>
              <a:t>الوزن النوعي للنخالة هو 1.27 غ/سم3 . </a:t>
            </a:r>
            <a:endParaRPr lang="en-US" altLang="en-US"/>
          </a:p>
          <a:p>
            <a:pPr eaLnBrk="1" hangingPunct="1"/>
            <a:endParaRPr lang="ar-LB" altLang="en-US"/>
          </a:p>
        </p:txBody>
      </p:sp>
      <p:pic>
        <p:nvPicPr>
          <p:cNvPr id="19460" name="Picture 2" descr="Untitled-1 copy">
            <a:extLst>
              <a:ext uri="{FF2B5EF4-FFF2-40B4-BE49-F238E27FC236}">
                <a16:creationId xmlns:a16="http://schemas.microsoft.com/office/drawing/2014/main" id="{BD04BF7F-E0F2-9CD0-23CD-177486B2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28688"/>
            <a:ext cx="81295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>
            <a:extLst>
              <a:ext uri="{FF2B5EF4-FFF2-40B4-BE49-F238E27FC236}">
                <a16:creationId xmlns:a16="http://schemas.microsoft.com/office/drawing/2014/main" id="{701E5B05-1D19-B961-6E4E-65805D7A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حجم الحبة </a:t>
            </a:r>
            <a:r>
              <a:rPr lang="en-US" altLang="en-US"/>
              <a:t>Kernel Size</a:t>
            </a:r>
            <a:endParaRPr lang="ar-LB" altLang="en-US"/>
          </a:p>
        </p:txBody>
      </p:sp>
      <p:sp>
        <p:nvSpPr>
          <p:cNvPr id="20483" name="عنصر نائب للمحتوى 2">
            <a:extLst>
              <a:ext uri="{FF2B5EF4-FFF2-40B4-BE49-F238E27FC236}">
                <a16:creationId xmlns:a16="http://schemas.microsoft.com/office/drawing/2014/main" id="{961E2105-EF7E-3894-0A63-3119374D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0484" name="Picture 2" descr="060321115433_tamis-alu-photo">
            <a:extLst>
              <a:ext uri="{FF2B5EF4-FFF2-40B4-BE49-F238E27FC236}">
                <a16:creationId xmlns:a16="http://schemas.microsoft.com/office/drawing/2014/main" id="{D878D503-241B-6C75-0D5A-35692BC0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58769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id="{94C68E3F-114E-6E31-36BA-4341F1F30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مفهوم </a:t>
            </a:r>
            <a:r>
              <a:rPr lang="ar-SA" altLang="en-US" b="1">
                <a:solidFill>
                  <a:srgbClr val="008000"/>
                </a:solidFill>
              </a:rPr>
              <a:t>جودة </a:t>
            </a:r>
            <a:r>
              <a:rPr lang="ar-SY" altLang="en-US" b="1">
                <a:solidFill>
                  <a:srgbClr val="008000"/>
                </a:solidFill>
              </a:rPr>
              <a:t>ال</a:t>
            </a:r>
            <a:r>
              <a:rPr lang="ar-SA" altLang="en-US" b="1">
                <a:solidFill>
                  <a:srgbClr val="008000"/>
                </a:solidFill>
              </a:rPr>
              <a:t>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74D084-035D-E39E-2B94-1C47B59DC097}"/>
              </a:ext>
            </a:extLst>
          </p:cNvPr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>
            <a:extLst>
              <a:ext uri="{FF2B5EF4-FFF2-40B4-BE49-F238E27FC236}">
                <a16:creationId xmlns:a16="http://schemas.microsoft.com/office/drawing/2014/main" id="{62CC8766-E404-7E0E-7543-5B936351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البلورية (المقطع الشفاف) </a:t>
            </a:r>
            <a:r>
              <a:rPr lang="en-US" altLang="en-US"/>
              <a:t>Vitreous</a:t>
            </a:r>
            <a:endParaRPr lang="ar-LB" altLang="en-US"/>
          </a:p>
        </p:txBody>
      </p:sp>
      <p:sp>
        <p:nvSpPr>
          <p:cNvPr id="21507" name="عنصر نائب للمحتوى 2">
            <a:extLst>
              <a:ext uri="{FF2B5EF4-FFF2-40B4-BE49-F238E27FC236}">
                <a16:creationId xmlns:a16="http://schemas.microsoft.com/office/drawing/2014/main" id="{D80ACCBB-AB58-78C9-9BA0-18E868DF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1508" name="Picture 2" descr="Sahm3-33">
            <a:extLst>
              <a:ext uri="{FF2B5EF4-FFF2-40B4-BE49-F238E27FC236}">
                <a16:creationId xmlns:a16="http://schemas.microsoft.com/office/drawing/2014/main" id="{3E6116B3-4CE5-3569-77FE-C7A4A40D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74215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>
            <a:extLst>
              <a:ext uri="{FF2B5EF4-FFF2-40B4-BE49-F238E27FC236}">
                <a16:creationId xmlns:a16="http://schemas.microsoft.com/office/drawing/2014/main" id="{070A0F9D-7B4B-48EA-5911-41E4574A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قساوة الحبة </a:t>
            </a:r>
            <a:r>
              <a:rPr lang="en-US" altLang="en-US"/>
              <a:t>Kernel Hardness</a:t>
            </a:r>
            <a:endParaRPr lang="ar-LB" altLang="en-US"/>
          </a:p>
        </p:txBody>
      </p:sp>
      <p:sp>
        <p:nvSpPr>
          <p:cNvPr id="22531" name="عنصر نائب للمحتوى 2">
            <a:extLst>
              <a:ext uri="{FF2B5EF4-FFF2-40B4-BE49-F238E27FC236}">
                <a16:creationId xmlns:a16="http://schemas.microsoft.com/office/drawing/2014/main" id="{E75CB278-D5DA-2671-1EEA-6D95AECF0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2532" name="Picture 2" descr="fig 1-10">
            <a:extLst>
              <a:ext uri="{FF2B5EF4-FFF2-40B4-BE49-F238E27FC236}">
                <a16:creationId xmlns:a16="http://schemas.microsoft.com/office/drawing/2014/main" id="{C75B73F9-0227-3EDD-600C-4D4058EA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427513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fig 1-11">
            <a:extLst>
              <a:ext uri="{FF2B5EF4-FFF2-40B4-BE49-F238E27FC236}">
                <a16:creationId xmlns:a16="http://schemas.microsoft.com/office/drawing/2014/main" id="{44BC3E57-BB6D-5D13-1A15-1E1C41AE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429000"/>
            <a:ext cx="4832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>
            <a:extLst>
              <a:ext uri="{FF2B5EF4-FFF2-40B4-BE49-F238E27FC236}">
                <a16:creationId xmlns:a16="http://schemas.microsoft.com/office/drawing/2014/main" id="{CD977CFE-F11A-FBE8-B905-E0ADA0D9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23555" name="عنصر نائب للمحتوى 2">
            <a:extLst>
              <a:ext uri="{FF2B5EF4-FFF2-40B4-BE49-F238E27FC236}">
                <a16:creationId xmlns:a16="http://schemas.microsoft.com/office/drawing/2014/main" id="{E38EF42F-5FF2-ABF0-7BD1-2247A297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23556" name="Picture 2" descr="fig 1-12">
            <a:extLst>
              <a:ext uri="{FF2B5EF4-FFF2-40B4-BE49-F238E27FC236}">
                <a16:creationId xmlns:a16="http://schemas.microsoft.com/office/drawing/2014/main" id="{E3D499BB-E683-03E2-7814-6FBC6C0B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7">
            <a:extLst>
              <a:ext uri="{FF2B5EF4-FFF2-40B4-BE49-F238E27FC236}">
                <a16:creationId xmlns:a16="http://schemas.microsoft.com/office/drawing/2014/main" id="{FA7C593E-ABDF-87AF-F469-9DB773B2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8" y="5715000"/>
            <a:ext cx="6929437" cy="566738"/>
          </a:xfrm>
        </p:spPr>
        <p:txBody>
          <a:bodyPr/>
          <a:lstStyle/>
          <a:p>
            <a:pPr eaLnBrk="1" hangingPunct="1"/>
            <a:r>
              <a:rPr lang="ar-LB" altLang="en-US"/>
              <a:t>مطحنة برابندر سينيور			محطنة برابندر جينيور</a:t>
            </a:r>
          </a:p>
        </p:txBody>
      </p:sp>
      <p:pic>
        <p:nvPicPr>
          <p:cNvPr id="24579" name="Picture 5" descr="3_1_2_1_uk_b1">
            <a:extLst>
              <a:ext uri="{FF2B5EF4-FFF2-40B4-BE49-F238E27FC236}">
                <a16:creationId xmlns:a16="http://schemas.microsoft.com/office/drawing/2014/main" id="{5122B626-F334-F772-D0BD-FB3AB358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_1_2_2_a">
            <a:extLst>
              <a:ext uri="{FF2B5EF4-FFF2-40B4-BE49-F238E27FC236}">
                <a16:creationId xmlns:a16="http://schemas.microsoft.com/office/drawing/2014/main" id="{107A5B4A-023B-F4FF-73ED-9045BE64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"/>
            <a:ext cx="33750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444F0F7-471E-1684-E11D-8C2979790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44E2E05-F0F1-195C-5A95-4F57FA053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6" descr="cd1">
            <a:extLst>
              <a:ext uri="{FF2B5EF4-FFF2-40B4-BE49-F238E27FC236}">
                <a16:creationId xmlns:a16="http://schemas.microsoft.com/office/drawing/2014/main" id="{93048B9B-382D-AD0D-9605-F550CF9B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3561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Buhler labo-mill">
            <a:extLst>
              <a:ext uri="{FF2B5EF4-FFF2-40B4-BE49-F238E27FC236}">
                <a16:creationId xmlns:a16="http://schemas.microsoft.com/office/drawing/2014/main" id="{569E2675-FA61-EBDE-FB1C-324F5036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1E67A4-8CB9-3B73-CD9D-1DB334756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008000"/>
                </a:solidFill>
              </a:rPr>
              <a:t>خواص جودة القمح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1EC6B84-9F11-A8B8-71DD-17C789AD1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A" altLang="en-US"/>
              <a:t>خواص نباتية</a:t>
            </a:r>
          </a:p>
          <a:p>
            <a:pPr eaLnBrk="1" hangingPunct="1"/>
            <a:r>
              <a:rPr lang="ar-SA" altLang="en-US"/>
              <a:t>خواص زراعية</a:t>
            </a:r>
          </a:p>
          <a:p>
            <a:pPr eaLnBrk="1" hangingPunct="1"/>
            <a:r>
              <a:rPr lang="ar-SA" altLang="en-US"/>
              <a:t>خواص فيزيائية</a:t>
            </a:r>
          </a:p>
          <a:p>
            <a:pPr eaLnBrk="1" hangingPunct="1"/>
            <a:r>
              <a:rPr lang="ar-SA" altLang="en-US"/>
              <a:t>خواص كيميائية</a:t>
            </a:r>
          </a:p>
          <a:p>
            <a:pPr eaLnBrk="1" hangingPunct="1"/>
            <a:r>
              <a:rPr lang="ar-SA" altLang="en-US"/>
              <a:t>خواص تكنولوجية</a:t>
            </a:r>
            <a:endParaRPr lang="en-US" alt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ERNEL">
            <a:extLst>
              <a:ext uri="{FF2B5EF4-FFF2-40B4-BE49-F238E27FC236}">
                <a16:creationId xmlns:a16="http://schemas.microsoft.com/office/drawing/2014/main" id="{2A218268-B7F7-F3F6-7C6C-C308ED1484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5530850" cy="6858000"/>
          </a:xfrm>
          <a:noFill/>
        </p:spPr>
      </p:pic>
      <p:sp>
        <p:nvSpPr>
          <p:cNvPr id="101379" name="Text Box 3">
            <a:extLst>
              <a:ext uri="{FF2B5EF4-FFF2-40B4-BE49-F238E27FC236}">
                <a16:creationId xmlns:a16="http://schemas.microsoft.com/office/drawing/2014/main" id="{7BE6E8B4-CC7F-1666-B1DA-EDCA7D3C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357563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Y" altLang="en-US" sz="3600" b="1" u="none">
                <a:solidFill>
                  <a:srgbClr val="CC6600"/>
                </a:solidFill>
              </a:rPr>
              <a:t>النخالة 15%</a:t>
            </a:r>
            <a:endParaRPr lang="en-US" altLang="en-US" sz="3600" b="1" u="none">
              <a:solidFill>
                <a:srgbClr val="CC6600"/>
              </a:solidFill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9E56FDAD-AB50-E153-3BA0-3B5F77E5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52963"/>
            <a:ext cx="363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Y" altLang="en-US" sz="3600" b="1" u="none"/>
              <a:t>الاندوسبيرم %82</a:t>
            </a:r>
            <a:endParaRPr lang="en-US" altLang="en-US" sz="3600" b="1" u="none"/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7B2D228E-A4B7-536A-87EA-E4C247443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16650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Y" altLang="en-US" sz="3600" b="1" u="none">
                <a:solidFill>
                  <a:srgbClr val="008000"/>
                </a:solidFill>
              </a:rPr>
              <a:t>الجنين 3%</a:t>
            </a:r>
            <a:endParaRPr lang="en-US" altLang="en-US" sz="3600" b="1" u="none">
              <a:solidFill>
                <a:srgbClr val="008000"/>
              </a:solidFill>
            </a:endParaRPr>
          </a:p>
        </p:txBody>
      </p:sp>
      <p:pic>
        <p:nvPicPr>
          <p:cNvPr id="6150" name="Picture 6" descr="CrossSectionViewofWheat">
            <a:extLst>
              <a:ext uri="{FF2B5EF4-FFF2-40B4-BE49-F238E27FC236}">
                <a16:creationId xmlns:a16="http://schemas.microsoft.com/office/drawing/2014/main" id="{EE21BF9E-5252-16AE-21AF-980ED8D0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54563"/>
            <a:ext cx="27717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A2D10-D356-D586-9B34-B1999633116A}"/>
              </a:ext>
            </a:extLst>
          </p:cNvPr>
          <p:cNvSpPr txBox="1"/>
          <p:nvPr/>
        </p:nvSpPr>
        <p:spPr>
          <a:xfrm>
            <a:off x="106363" y="0"/>
            <a:ext cx="1944687" cy="1570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Y" sz="1600" dirty="0"/>
              <a:t>يشكل 5% من الحبة</a:t>
            </a:r>
          </a:p>
          <a:p>
            <a:pPr>
              <a:defRPr/>
            </a:pPr>
            <a:r>
              <a:rPr lang="ar-SY" sz="1600" dirty="0"/>
              <a:t>6% بروتين</a:t>
            </a:r>
          </a:p>
          <a:p>
            <a:pPr>
              <a:defRPr/>
            </a:pPr>
            <a:r>
              <a:rPr lang="ar-SY" sz="1600" dirty="0"/>
              <a:t>2% رماد</a:t>
            </a:r>
          </a:p>
          <a:p>
            <a:pPr>
              <a:defRPr/>
            </a:pPr>
            <a:r>
              <a:rPr lang="ar-SY" sz="1600" dirty="0"/>
              <a:t>2% سيللوز</a:t>
            </a:r>
          </a:p>
          <a:p>
            <a:pPr>
              <a:defRPr/>
            </a:pPr>
            <a:r>
              <a:rPr lang="ar-SY" sz="1600" dirty="0"/>
              <a:t>0,5% دهون</a:t>
            </a:r>
          </a:p>
          <a:p>
            <a:pPr>
              <a:defRPr/>
            </a:pPr>
            <a:r>
              <a:rPr lang="ar-SY" sz="1600" dirty="0"/>
              <a:t>بنتوزانات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6DAC0-11F5-6D3F-B0C2-753238DE62C3}"/>
              </a:ext>
            </a:extLst>
          </p:cNvPr>
          <p:cNvSpPr txBox="1"/>
          <p:nvPr/>
        </p:nvSpPr>
        <p:spPr>
          <a:xfrm>
            <a:off x="323850" y="2276475"/>
            <a:ext cx="1727200" cy="147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Y" dirty="0"/>
              <a:t>يشكل 7% من الحبة</a:t>
            </a:r>
          </a:p>
          <a:p>
            <a:pPr>
              <a:defRPr/>
            </a:pPr>
            <a:r>
              <a:rPr lang="ar-SY" dirty="0"/>
              <a:t>20% دهن</a:t>
            </a:r>
          </a:p>
          <a:p>
            <a:pPr>
              <a:defRPr/>
            </a:pPr>
            <a:r>
              <a:rPr lang="ar-SY" dirty="0"/>
              <a:t>20% رماد</a:t>
            </a:r>
          </a:p>
          <a:p>
            <a:pPr>
              <a:defRPr/>
            </a:pPr>
            <a:r>
              <a:rPr lang="ar-SY" dirty="0"/>
              <a:t>20% بروتين</a:t>
            </a:r>
          </a:p>
          <a:p>
            <a:pPr>
              <a:defRPr/>
            </a:pPr>
            <a:r>
              <a:rPr lang="ar-SY" dirty="0"/>
              <a:t>10% سكريات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82A09-CA61-88A6-10FB-656A030B810B}"/>
              </a:ext>
            </a:extLst>
          </p:cNvPr>
          <p:cNvSpPr txBox="1"/>
          <p:nvPr/>
        </p:nvSpPr>
        <p:spPr>
          <a:xfrm>
            <a:off x="250825" y="5516563"/>
            <a:ext cx="1944688" cy="1201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Y" dirty="0"/>
              <a:t>25% بروتين</a:t>
            </a:r>
          </a:p>
          <a:p>
            <a:pPr>
              <a:defRPr/>
            </a:pPr>
            <a:r>
              <a:rPr lang="ar-SY" dirty="0"/>
              <a:t>18% سكريات</a:t>
            </a:r>
          </a:p>
          <a:p>
            <a:pPr>
              <a:defRPr/>
            </a:pPr>
            <a:r>
              <a:rPr lang="ar-SY" dirty="0"/>
              <a:t>22% دهون</a:t>
            </a:r>
          </a:p>
          <a:p>
            <a:pPr>
              <a:defRPr/>
            </a:pPr>
            <a:r>
              <a:rPr lang="ar-SY" dirty="0"/>
              <a:t>5% رماد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BAEF3746-BDB5-04DA-650A-F3FF3CEC3719}"/>
              </a:ext>
            </a:extLst>
          </p:cNvPr>
          <p:cNvGraphicFramePr/>
          <p:nvPr/>
        </p:nvGraphicFramePr>
        <p:xfrm>
          <a:off x="0" y="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36" name="Picture 92" descr="001 copy">
            <a:extLst>
              <a:ext uri="{FF2B5EF4-FFF2-40B4-BE49-F238E27FC236}">
                <a16:creationId xmlns:a16="http://schemas.microsoft.com/office/drawing/2014/main" id="{A70C4873-1C00-37E6-AF34-C301A869E3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5572125"/>
            <a:ext cx="2886075" cy="974725"/>
          </a:xfrm>
          <a:noFill/>
        </p:spPr>
      </p:pic>
      <p:pic>
        <p:nvPicPr>
          <p:cNvPr id="6239" name="Picture 95" descr="k8919-1">
            <a:extLst>
              <a:ext uri="{FF2B5EF4-FFF2-40B4-BE49-F238E27FC236}">
                <a16:creationId xmlns:a16="http://schemas.microsoft.com/office/drawing/2014/main" id="{37ECDAAF-2DC4-A31D-F886-C0E52FF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57725"/>
            <a:ext cx="1447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0" name="Picture 96" descr="kapak_4">
            <a:extLst>
              <a:ext uri="{FF2B5EF4-FFF2-40B4-BE49-F238E27FC236}">
                <a16:creationId xmlns:a16="http://schemas.microsoft.com/office/drawing/2014/main" id="{5C85309B-BFA4-FD9F-11F6-0F3DB2FC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00625"/>
            <a:ext cx="18351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1" name="Picture 97" descr="92[1]">
            <a:extLst>
              <a:ext uri="{FF2B5EF4-FFF2-40B4-BE49-F238E27FC236}">
                <a16:creationId xmlns:a16="http://schemas.microsoft.com/office/drawing/2014/main" id="{B4D3E7AD-9309-90D0-3199-93EBAAEF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37125"/>
            <a:ext cx="16684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3FB1D4-BA1D-F9F4-8D3B-76D278E03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008000"/>
                </a:solidFill>
              </a:rPr>
              <a:t>إنتاج سورية من القمح</a:t>
            </a:r>
            <a:r>
              <a:rPr lang="en-US" altLang="en-US"/>
              <a:t> </a:t>
            </a:r>
          </a:p>
        </p:txBody>
      </p:sp>
      <p:graphicFrame>
        <p:nvGraphicFramePr>
          <p:cNvPr id="102472" name="Group 72">
            <a:extLst>
              <a:ext uri="{FF2B5EF4-FFF2-40B4-BE49-F238E27FC236}">
                <a16:creationId xmlns:a16="http://schemas.microsoft.com/office/drawing/2014/main" id="{4A800FF7-A6FB-1CDF-9B8A-7084C4797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70425"/>
        </p:xfrm>
        <a:graphic>
          <a:graphicData uri="http://schemas.openxmlformats.org/drawingml/2006/table">
            <a:tbl>
              <a:tblPr rtl="1"/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22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نوع القمح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ديوروم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طري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نسبة ديوروم/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طري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العام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89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طن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2684816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1426809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3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طن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1608311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1083193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>
            <a:extLst>
              <a:ext uri="{FF2B5EF4-FFF2-40B4-BE49-F238E27FC236}">
                <a16:creationId xmlns:a16="http://schemas.microsoft.com/office/drawing/2014/main" id="{860520BF-F232-D155-2A2D-8C8AC8ADC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008000"/>
                </a:solidFill>
              </a:rPr>
              <a:t>أصناف القمح في سورية</a:t>
            </a:r>
            <a:r>
              <a:rPr lang="en-US" altLang="en-US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8449B0-F20D-ABD8-657F-6F480A00E732}"/>
              </a:ext>
            </a:extLst>
          </p:cNvPr>
          <p:cNvGraphicFramePr/>
          <p:nvPr/>
        </p:nvGraphicFramePr>
        <p:xfrm>
          <a:off x="0" y="1312863"/>
          <a:ext cx="914400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666" name="Text Box 50">
            <a:extLst>
              <a:ext uri="{FF2B5EF4-FFF2-40B4-BE49-F238E27FC236}">
                <a16:creationId xmlns:a16="http://schemas.microsoft.com/office/drawing/2014/main" id="{114C132D-3134-217E-DB8F-E051BD9F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773488"/>
            <a:ext cx="4787900" cy="3084512"/>
          </a:xfrm>
          <a:prstGeom prst="rect">
            <a:avLst/>
          </a:prstGeom>
          <a:solidFill>
            <a:srgbClr val="00008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800" b="1" u="none">
                <a:solidFill>
                  <a:schemeClr val="bg1"/>
                </a:solidFill>
              </a:rPr>
              <a:t>القمح الحوراني (</a:t>
            </a:r>
            <a:r>
              <a:rPr lang="tr-TR" altLang="en-US" sz="2800" b="1" u="none">
                <a:solidFill>
                  <a:schemeClr val="bg1"/>
                </a:solidFill>
              </a:rPr>
              <a:t>T</a:t>
            </a:r>
            <a:r>
              <a:rPr lang="en-US" altLang="en-US" sz="2800" b="1" u="none">
                <a:solidFill>
                  <a:schemeClr val="bg1"/>
                </a:solidFill>
              </a:rPr>
              <a:t>r.durum</a:t>
            </a:r>
            <a:r>
              <a:rPr lang="ar-SA" altLang="en-US" sz="2800" b="1" u="none">
                <a:solidFill>
                  <a:schemeClr val="bg1"/>
                </a:solidFill>
              </a:rPr>
              <a:t>)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en-US" sz="2800" b="1" u="none">
                <a:solidFill>
                  <a:schemeClr val="bg1"/>
                </a:solidFill>
              </a:rPr>
              <a:t>القمح الحماري (</a:t>
            </a:r>
            <a:r>
              <a:rPr lang="en-US" altLang="en-US" sz="2800" b="1" u="none">
                <a:solidFill>
                  <a:schemeClr val="bg1"/>
                </a:solidFill>
              </a:rPr>
              <a:t>Tr. durum</a:t>
            </a:r>
            <a:r>
              <a:rPr lang="ar-SA" altLang="en-US" sz="2800" b="1" u="none">
                <a:solidFill>
                  <a:schemeClr val="bg1"/>
                </a:solidFill>
              </a:rPr>
              <a:t>)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en-US" sz="2800" b="1" u="none">
                <a:solidFill>
                  <a:schemeClr val="bg1"/>
                </a:solidFill>
              </a:rPr>
              <a:t>القمح اليبرودي (القمح البياضي)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en-US" sz="2800" b="1" u="none">
                <a:solidFill>
                  <a:schemeClr val="bg1"/>
                </a:solidFill>
              </a:rPr>
              <a:t>القمح الشيحاني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en-US" sz="2800" b="1" u="none">
                <a:solidFill>
                  <a:schemeClr val="bg1"/>
                </a:solidFill>
              </a:rPr>
              <a:t>القمح السلموني</a:t>
            </a:r>
            <a:endParaRPr lang="en-US" altLang="en-US" sz="2800" b="1" u="none">
              <a:solidFill>
                <a:schemeClr val="bg1"/>
              </a:solidFill>
            </a:endParaRPr>
          </a:p>
        </p:txBody>
      </p:sp>
      <p:sp>
        <p:nvSpPr>
          <p:cNvPr id="111667" name="Text Box 51">
            <a:extLst>
              <a:ext uri="{FF2B5EF4-FFF2-40B4-BE49-F238E27FC236}">
                <a16:creationId xmlns:a16="http://schemas.microsoft.com/office/drawing/2014/main" id="{64D7CE67-828C-F748-8D60-57C51D86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575175"/>
            <a:ext cx="5724525" cy="2282825"/>
          </a:xfrm>
          <a:prstGeom prst="rect">
            <a:avLst/>
          </a:prstGeom>
          <a:solidFill>
            <a:srgbClr val="00008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القمح الإيطالي : (سيناتو</a:t>
            </a:r>
            <a:r>
              <a:rPr lang="ar-SY" altLang="en-US" sz="2400" b="1" u="none">
                <a:solidFill>
                  <a:schemeClr val="bg1"/>
                </a:solidFill>
              </a:rPr>
              <a:t>ر</a:t>
            </a:r>
            <a:r>
              <a:rPr lang="ar-SA" altLang="en-US" sz="2400" b="1" u="none">
                <a:solidFill>
                  <a:schemeClr val="bg1"/>
                </a:solidFill>
              </a:rPr>
              <a:t> كابيللي) (</a:t>
            </a:r>
            <a:r>
              <a:rPr lang="en-US" altLang="en-US" sz="2400" b="1" u="none">
                <a:solidFill>
                  <a:schemeClr val="bg1"/>
                </a:solidFill>
              </a:rPr>
              <a:t>Tr. durum</a:t>
            </a:r>
            <a:r>
              <a:rPr lang="ar-SA" altLang="en-US" sz="2400" b="1" u="none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فلورنس أورور (الحنطة القرعة) (</a:t>
            </a:r>
            <a:r>
              <a:rPr lang="tr-TR" altLang="en-US" sz="2400" b="1" u="none">
                <a:solidFill>
                  <a:schemeClr val="bg1"/>
                </a:solidFill>
              </a:rPr>
              <a:t>T</a:t>
            </a:r>
            <a:r>
              <a:rPr lang="en-US" altLang="en-US" sz="2400" b="1" u="none">
                <a:solidFill>
                  <a:schemeClr val="bg1"/>
                </a:solidFill>
              </a:rPr>
              <a:t>r. Vulgare</a:t>
            </a:r>
            <a:r>
              <a:rPr lang="ar-SA" altLang="en-US" sz="2400" b="1" u="none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بيتيك 62 </a:t>
            </a:r>
            <a:r>
              <a:rPr lang="tr-TR" altLang="en-US" sz="2400" b="1" u="none">
                <a:solidFill>
                  <a:schemeClr val="bg1"/>
                </a:solidFill>
              </a:rPr>
              <a:t>P</a:t>
            </a:r>
            <a:r>
              <a:rPr lang="en-US" altLang="en-US" sz="2400" b="1" u="none">
                <a:solidFill>
                  <a:schemeClr val="bg1"/>
                </a:solidFill>
              </a:rPr>
              <a:t>itic 62</a:t>
            </a:r>
            <a:r>
              <a:rPr lang="ar-SA" altLang="en-US" sz="2400" b="1" u="none">
                <a:solidFill>
                  <a:schemeClr val="bg1"/>
                </a:solidFill>
              </a:rPr>
              <a:t> (</a:t>
            </a:r>
            <a:r>
              <a:rPr lang="en-US" altLang="en-US" sz="2400" b="1" u="none">
                <a:solidFill>
                  <a:schemeClr val="bg1"/>
                </a:solidFill>
              </a:rPr>
              <a:t>Tr. aestivum</a:t>
            </a:r>
            <a:r>
              <a:rPr lang="ar-SA" altLang="en-US" sz="2400" b="1" u="none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مكسيباك 65 </a:t>
            </a:r>
            <a:r>
              <a:rPr lang="tr-TR" altLang="en-US" sz="2400" b="1" u="none">
                <a:solidFill>
                  <a:schemeClr val="bg1"/>
                </a:solidFill>
              </a:rPr>
              <a:t>M</a:t>
            </a:r>
            <a:r>
              <a:rPr lang="en-US" altLang="en-US" sz="2400" b="1" u="none">
                <a:solidFill>
                  <a:schemeClr val="bg1"/>
                </a:solidFill>
              </a:rPr>
              <a:t>exipak 65</a:t>
            </a:r>
            <a:r>
              <a:rPr lang="ar-SA" altLang="en-US" sz="2400" b="1" u="none">
                <a:solidFill>
                  <a:schemeClr val="bg1"/>
                </a:solidFill>
              </a:rPr>
              <a:t> (</a:t>
            </a:r>
            <a:r>
              <a:rPr lang="en-US" altLang="en-US" sz="2400" b="1" u="none">
                <a:solidFill>
                  <a:schemeClr val="bg1"/>
                </a:solidFill>
              </a:rPr>
              <a:t>Tr. durum</a:t>
            </a:r>
            <a:r>
              <a:rPr lang="ar-SA" altLang="en-US" sz="2400" b="1" u="none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سيته سيروس </a:t>
            </a:r>
            <a:r>
              <a:rPr lang="en-US" altLang="en-US" sz="2400" b="1" u="none">
                <a:solidFill>
                  <a:schemeClr val="bg1"/>
                </a:solidFill>
              </a:rPr>
              <a:t>Siete cerros</a:t>
            </a:r>
            <a:r>
              <a:rPr lang="ar-SA" altLang="en-US" sz="2400" b="1" u="none">
                <a:solidFill>
                  <a:schemeClr val="bg1"/>
                </a:solidFill>
              </a:rPr>
              <a:t> (</a:t>
            </a:r>
            <a:r>
              <a:rPr lang="tr-TR" altLang="en-US" sz="2400" b="1" u="none">
                <a:solidFill>
                  <a:schemeClr val="bg1"/>
                </a:solidFill>
              </a:rPr>
              <a:t>Tr</a:t>
            </a:r>
            <a:r>
              <a:rPr lang="en-US" altLang="en-US" sz="2400" b="1" u="none">
                <a:solidFill>
                  <a:schemeClr val="bg1"/>
                </a:solidFill>
              </a:rPr>
              <a:t>. aestivum</a:t>
            </a:r>
            <a:r>
              <a:rPr lang="ar-SA" altLang="en-US" sz="2400" b="1" u="none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ar-SA" altLang="en-US" sz="2400" b="1" u="none">
                <a:solidFill>
                  <a:schemeClr val="bg1"/>
                </a:solidFill>
              </a:rPr>
              <a:t>ليرماروجو 64 أ </a:t>
            </a:r>
            <a:r>
              <a:rPr lang="tr-TR" altLang="en-US" sz="2400" b="1" u="none">
                <a:solidFill>
                  <a:schemeClr val="bg1"/>
                </a:solidFill>
              </a:rPr>
              <a:t>Lerma Rojo 64 A</a:t>
            </a:r>
            <a:endParaRPr lang="ar-SA" altLang="en-US" sz="2400" b="1" u="none">
              <a:solidFill>
                <a:schemeClr val="bg1"/>
              </a:solidFill>
            </a:endParaRPr>
          </a:p>
        </p:txBody>
      </p:sp>
      <p:sp>
        <p:nvSpPr>
          <p:cNvPr id="111668" name="Text Box 52">
            <a:extLst>
              <a:ext uri="{FF2B5EF4-FFF2-40B4-BE49-F238E27FC236}">
                <a16:creationId xmlns:a16="http://schemas.microsoft.com/office/drawing/2014/main" id="{BAC53E0E-9EAC-6BDC-A414-E645E420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0738"/>
            <a:ext cx="3348038" cy="2227262"/>
          </a:xfrm>
          <a:prstGeom prst="rect">
            <a:avLst/>
          </a:prstGeom>
          <a:solidFill>
            <a:srgbClr val="00008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 b="1" u="none">
                <a:solidFill>
                  <a:schemeClr val="bg1"/>
                </a:solidFill>
              </a:rPr>
              <a:t>شام 1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شام 3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جزيرة 17 </a:t>
            </a:r>
            <a:r>
              <a:rPr lang="en-US" altLang="en-US" sz="2800" b="1" u="none">
                <a:solidFill>
                  <a:schemeClr val="bg1"/>
                </a:solidFill>
              </a:rPr>
              <a:t>Tr. Durum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أكساد 65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بحوث 1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بحوث 5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شام 2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شام 4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شام 6</a:t>
            </a:r>
            <a:r>
              <a:rPr lang="ar-SY" altLang="en-US" sz="2800" b="1" u="none">
                <a:solidFill>
                  <a:schemeClr val="bg1"/>
                </a:solidFill>
              </a:rPr>
              <a:t>، </a:t>
            </a:r>
            <a:r>
              <a:rPr lang="ar-SA" altLang="en-US" sz="2800" b="1" u="none">
                <a:solidFill>
                  <a:schemeClr val="bg1"/>
                </a:solidFill>
              </a:rPr>
              <a:t>بحوث 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16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16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6" grpId="0" animBg="1"/>
      <p:bldP spid="111666" grpId="1" animBg="1"/>
      <p:bldP spid="111667" grpId="0" animBg="1"/>
      <p:bldP spid="111667" grpId="1" animBg="1"/>
      <p:bldP spid="111668" grpId="0" animBg="1"/>
      <p:bldP spid="1116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007">
            <a:extLst>
              <a:ext uri="{FF2B5EF4-FFF2-40B4-BE49-F238E27FC236}">
                <a16:creationId xmlns:a16="http://schemas.microsoft.com/office/drawing/2014/main" id="{D9FF5E0D-2690-FDEB-1DD3-FBF0669C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54356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012">
            <a:extLst>
              <a:ext uri="{FF2B5EF4-FFF2-40B4-BE49-F238E27FC236}">
                <a16:creationId xmlns:a16="http://schemas.microsoft.com/office/drawing/2014/main" id="{8283C9BA-7135-50EE-677F-0DFA8F37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276475"/>
            <a:ext cx="3365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C017A8E6-56AB-AA22-3664-6BADD0312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الخواص الزراعية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1F7361F0-14FE-CDA0-3CC6-16660C7D3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ar-SY" altLang="en-US" b="1">
                <a:solidFill>
                  <a:srgbClr val="1109A7"/>
                </a:solidFill>
              </a:rPr>
              <a:t>التفحم السائب</a:t>
            </a:r>
            <a:r>
              <a:rPr lang="ar-SY" altLang="en-US">
                <a:solidFill>
                  <a:srgbClr val="FF3333"/>
                </a:solidFill>
              </a:rPr>
              <a:t> </a:t>
            </a:r>
            <a:r>
              <a:rPr lang="en-US" altLang="en-US">
                <a:solidFill>
                  <a:srgbClr val="FF3333"/>
                </a:solidFill>
              </a:rPr>
              <a:t>Loose Smut </a:t>
            </a:r>
            <a:r>
              <a:rPr lang="ar-SY" altLang="en-US">
                <a:solidFill>
                  <a:srgbClr val="FF3333"/>
                </a:solidFill>
              </a:rPr>
              <a:t>            التفحم المغطى</a:t>
            </a:r>
          </a:p>
          <a:p>
            <a:pPr algn="l" rtl="0" eaLnBrk="1" hangingPunct="1">
              <a:buFontTx/>
              <a:buNone/>
            </a:pPr>
            <a:r>
              <a:rPr lang="en-US" altLang="en-US"/>
              <a:t>Common and Dwarf Bunt </a:t>
            </a:r>
          </a:p>
          <a:p>
            <a:pPr algn="l" rtl="0" eaLnBrk="1" hangingPunct="1">
              <a:buFontTx/>
              <a:buNone/>
            </a:pPr>
            <a:r>
              <a:rPr lang="en-US" altLang="en-US"/>
              <a:t>(Stinking Smut)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FE6C4C0-A850-255A-D77F-5E5AAED50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9A88FDF-6792-F47D-156F-6F5EBE354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ar-SA" altLang="en-US"/>
              <a:t>الصدأ الأصفر </a:t>
            </a:r>
            <a:r>
              <a:rPr lang="en-US" altLang="en-US" u="sng"/>
              <a:t>Stripe Rust </a:t>
            </a:r>
          </a:p>
          <a:p>
            <a:pPr eaLnBrk="1" hangingPunct="1"/>
            <a:r>
              <a:rPr lang="en-US" altLang="en-US" u="sng"/>
              <a:t>(Yellow Rust)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10244" name="Picture 4" descr="005">
            <a:extLst>
              <a:ext uri="{FF2B5EF4-FFF2-40B4-BE49-F238E27FC236}">
                <a16:creationId xmlns:a16="http://schemas.microsoft.com/office/drawing/2014/main" id="{999828EE-BE92-6D4E-2F3D-95BA4AAD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7613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004">
            <a:extLst>
              <a:ext uri="{FF2B5EF4-FFF2-40B4-BE49-F238E27FC236}">
                <a16:creationId xmlns:a16="http://schemas.microsoft.com/office/drawing/2014/main" id="{9151C403-8BD3-DA2E-4D9A-5E0E50FD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53641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1809</TotalTime>
  <Words>461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Andalus</vt:lpstr>
      <vt:lpstr>Arial</vt:lpstr>
      <vt:lpstr>تصميم افتراضي</vt:lpstr>
      <vt:lpstr>خواص جودة القمح</vt:lpstr>
      <vt:lpstr>مفهوم جودة القمح</vt:lpstr>
      <vt:lpstr>خواص جودة القمح</vt:lpstr>
      <vt:lpstr>PowerPoint Presentation</vt:lpstr>
      <vt:lpstr>PowerPoint Presentation</vt:lpstr>
      <vt:lpstr>إنتاج سورية من القمح </vt:lpstr>
      <vt:lpstr>أصناف القمح في سورية </vt:lpstr>
      <vt:lpstr>الخواص الزراعية</vt:lpstr>
      <vt:lpstr>PowerPoint Presentation</vt:lpstr>
      <vt:lpstr>PowerPoint Presentation</vt:lpstr>
      <vt:lpstr>حشرة السونة</vt:lpstr>
      <vt:lpstr>مراحل نضج حبة القمح</vt:lpstr>
      <vt:lpstr>الخواص الفيزيائية </vt:lpstr>
      <vt:lpstr>PowerPoint Presentation</vt:lpstr>
      <vt:lpstr>الرطوبة</vt:lpstr>
      <vt:lpstr>PowerPoint Presentation</vt:lpstr>
      <vt:lpstr>PowerPoint Presentation</vt:lpstr>
      <vt:lpstr>PowerPoint Presentation</vt:lpstr>
      <vt:lpstr>حجم الحبة Kernel Size</vt:lpstr>
      <vt:lpstr>البلورية (المقطع الشفاف) Vitreous</vt:lpstr>
      <vt:lpstr>قساوة الحبة Kernel Hardness</vt:lpstr>
      <vt:lpstr>PowerPoint Presentation</vt:lpstr>
      <vt:lpstr>مطحنة برابندر سينيور   محطنة برابندر جينيور</vt:lpstr>
      <vt:lpstr>PowerPoint Presentation</vt:lpstr>
    </vt:vector>
  </TitlesOfParts>
  <Company>كمبيوتر الجيل الحديث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واقع إنتاج المعكرونة في سورية وسبل تطويره</dc:title>
  <dc:creator>فرحان ألفين</dc:creator>
  <cp:lastModifiedBy>Farhan Alfin</cp:lastModifiedBy>
  <cp:revision>193</cp:revision>
  <dcterms:created xsi:type="dcterms:W3CDTF">2001-11-02T10:26:37Z</dcterms:created>
  <dcterms:modified xsi:type="dcterms:W3CDTF">2026-02-24T09:53:24Z</dcterms:modified>
</cp:coreProperties>
</file>