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311" r:id="rId4"/>
    <p:sldId id="309" r:id="rId5"/>
    <p:sldId id="310" r:id="rId6"/>
    <p:sldId id="298" r:id="rId7"/>
    <p:sldId id="261" r:id="rId8"/>
    <p:sldId id="295" r:id="rId9"/>
    <p:sldId id="289" r:id="rId10"/>
    <p:sldId id="262" r:id="rId11"/>
    <p:sldId id="290" r:id="rId12"/>
    <p:sldId id="296" r:id="rId13"/>
    <p:sldId id="301" r:id="rId14"/>
    <p:sldId id="258" r:id="rId15"/>
    <p:sldId id="259" r:id="rId16"/>
    <p:sldId id="260" r:id="rId17"/>
    <p:sldId id="266" r:id="rId18"/>
    <p:sldId id="291" r:id="rId19"/>
    <p:sldId id="269" r:id="rId20"/>
    <p:sldId id="297" r:id="rId21"/>
    <p:sldId id="270" r:id="rId22"/>
    <p:sldId id="300" r:id="rId23"/>
    <p:sldId id="299" r:id="rId24"/>
    <p:sldId id="271" r:id="rId25"/>
    <p:sldId id="272" r:id="rId26"/>
    <p:sldId id="273" r:id="rId27"/>
    <p:sldId id="275" r:id="rId28"/>
    <p:sldId id="293" r:id="rId29"/>
    <p:sldId id="274" r:id="rId30"/>
    <p:sldId id="276" r:id="rId31"/>
    <p:sldId id="277" r:id="rId32"/>
    <p:sldId id="303" r:id="rId33"/>
    <p:sldId id="304" r:id="rId34"/>
    <p:sldId id="305" r:id="rId35"/>
    <p:sldId id="306" r:id="rId36"/>
    <p:sldId id="278" r:id="rId37"/>
    <p:sldId id="288" r:id="rId38"/>
    <p:sldId id="307" r:id="rId39"/>
    <p:sldId id="279" r:id="rId40"/>
    <p:sldId id="308" r:id="rId41"/>
  </p:sldIdLst>
  <p:sldSz cx="12192000" cy="6858000"/>
  <p:notesSz cx="6858000" cy="9144000"/>
  <p:defaultTextStyle>
    <a:defPPr>
      <a:defRPr lang="ar-SY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 autoAdjust="0"/>
  </p:normalViewPr>
  <p:slideViewPr>
    <p:cSldViewPr snapToGrid="0">
      <p:cViewPr varScale="1">
        <p:scale>
          <a:sx n="41" d="100"/>
          <a:sy n="41" d="100"/>
        </p:scale>
        <p:origin x="60" y="648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A94438-2046-42A2-9E38-C6A66F00D789}" type="doc">
      <dgm:prSet loTypeId="urn:microsoft.com/office/officeart/2005/8/layout/hierarchy6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6BFB5EA3-20BD-4D2A-AE85-A9DB3678DE77}">
      <dgm:prSet phldrT="[Metin]" custT="1"/>
      <dgm:spPr/>
      <dgm:t>
        <a:bodyPr/>
        <a:lstStyle/>
        <a:p>
          <a:r>
            <a:rPr lang="tr-TR" sz="2800" dirty="0"/>
            <a:t>Lipitler</a:t>
          </a:r>
        </a:p>
      </dgm:t>
    </dgm:pt>
    <dgm:pt modelId="{E6E02CF2-E1C6-414C-86A1-53B271AD0DB3}" type="parTrans" cxnId="{4F21D2CF-2181-4994-A6ED-3F4C26A87956}">
      <dgm:prSet/>
      <dgm:spPr/>
      <dgm:t>
        <a:bodyPr/>
        <a:lstStyle/>
        <a:p>
          <a:endParaRPr lang="tr-TR"/>
        </a:p>
      </dgm:t>
    </dgm:pt>
    <dgm:pt modelId="{58DEB5F4-C2DE-41A6-B68D-48BBB8CD967C}" type="sibTrans" cxnId="{4F21D2CF-2181-4994-A6ED-3F4C26A87956}">
      <dgm:prSet/>
      <dgm:spPr/>
      <dgm:t>
        <a:bodyPr/>
        <a:lstStyle/>
        <a:p>
          <a:endParaRPr lang="tr-TR"/>
        </a:p>
      </dgm:t>
    </dgm:pt>
    <dgm:pt modelId="{F1116415-E6BB-4C82-B8D5-240885C2FDE9}">
      <dgm:prSet phldrT="[Metin]" custT="1"/>
      <dgm:spPr/>
      <dgm:t>
        <a:bodyPr/>
        <a:lstStyle/>
        <a:p>
          <a:r>
            <a:rPr lang="tr-TR" altLang="tr-TR" sz="2800" dirty="0"/>
            <a:t>Yağlar</a:t>
          </a:r>
        </a:p>
      </dgm:t>
    </dgm:pt>
    <dgm:pt modelId="{AA1E44AD-31AE-45B6-8C33-6DF4AAF4D170}" type="parTrans" cxnId="{52986451-EF67-4F9B-9235-4F328A30F442}">
      <dgm:prSet/>
      <dgm:spPr/>
      <dgm:t>
        <a:bodyPr/>
        <a:lstStyle/>
        <a:p>
          <a:endParaRPr lang="tr-TR"/>
        </a:p>
      </dgm:t>
    </dgm:pt>
    <dgm:pt modelId="{D4F98BAF-B31E-4409-8203-2A62270B18D1}" type="sibTrans" cxnId="{52986451-EF67-4F9B-9235-4F328A30F442}">
      <dgm:prSet/>
      <dgm:spPr/>
      <dgm:t>
        <a:bodyPr/>
        <a:lstStyle/>
        <a:p>
          <a:endParaRPr lang="tr-TR"/>
        </a:p>
      </dgm:t>
    </dgm:pt>
    <dgm:pt modelId="{CD513C41-8891-4A56-A07F-BC198944EFDA}">
      <dgm:prSet phldrT="[Metin]" custT="1"/>
      <dgm:spPr/>
      <dgm:t>
        <a:bodyPr/>
        <a:lstStyle/>
        <a:p>
          <a:r>
            <a:rPr lang="tr-TR" altLang="tr-TR" sz="2800" dirty="0"/>
            <a:t>Yağ benzeri maddeler </a:t>
          </a:r>
        </a:p>
      </dgm:t>
    </dgm:pt>
    <dgm:pt modelId="{4068817E-BA11-4D1E-8CD2-93C31F070002}" type="parTrans" cxnId="{9BAEA2D4-DD65-440F-8EA5-D4438E2FA5EC}">
      <dgm:prSet/>
      <dgm:spPr/>
      <dgm:t>
        <a:bodyPr/>
        <a:lstStyle/>
        <a:p>
          <a:endParaRPr lang="tr-TR"/>
        </a:p>
      </dgm:t>
    </dgm:pt>
    <dgm:pt modelId="{E4814AD5-A642-4C1F-8AC7-DF4F5D5944B7}" type="sibTrans" cxnId="{9BAEA2D4-DD65-440F-8EA5-D4438E2FA5EC}">
      <dgm:prSet/>
      <dgm:spPr/>
      <dgm:t>
        <a:bodyPr/>
        <a:lstStyle/>
        <a:p>
          <a:endParaRPr lang="tr-TR"/>
        </a:p>
      </dgm:t>
    </dgm:pt>
    <dgm:pt modelId="{E2C27432-61FC-42C9-97E3-A03BA1CEDF4D}">
      <dgm:prSet custT="1"/>
      <dgm:spPr/>
      <dgm:t>
        <a:bodyPr/>
        <a:lstStyle/>
        <a:p>
          <a:r>
            <a:rPr lang="tr-TR" altLang="tr-TR" sz="2800" dirty="0"/>
            <a:t>Sabunlaşabilen</a:t>
          </a:r>
          <a:endParaRPr lang="tr-TR" sz="2800" dirty="0"/>
        </a:p>
      </dgm:t>
    </dgm:pt>
    <dgm:pt modelId="{8D8C1DBC-7604-4C2A-A243-70F4239EACA2}" type="parTrans" cxnId="{115F2A5E-5FB0-4BDB-ADC8-B25DB30C0E5B}">
      <dgm:prSet/>
      <dgm:spPr/>
      <dgm:t>
        <a:bodyPr/>
        <a:lstStyle/>
        <a:p>
          <a:endParaRPr lang="tr-TR"/>
        </a:p>
      </dgm:t>
    </dgm:pt>
    <dgm:pt modelId="{D050D974-FC1C-4B85-9955-ECA98F736E18}" type="sibTrans" cxnId="{115F2A5E-5FB0-4BDB-ADC8-B25DB30C0E5B}">
      <dgm:prSet/>
      <dgm:spPr/>
      <dgm:t>
        <a:bodyPr/>
        <a:lstStyle/>
        <a:p>
          <a:endParaRPr lang="tr-TR"/>
        </a:p>
      </dgm:t>
    </dgm:pt>
    <dgm:pt modelId="{A3CB582E-24F2-4D9D-907E-D67C228F0BB5}">
      <dgm:prSet custT="1"/>
      <dgm:spPr/>
      <dgm:t>
        <a:bodyPr/>
        <a:lstStyle/>
        <a:p>
          <a:r>
            <a:rPr lang="tr-TR" altLang="tr-TR" sz="2800" dirty="0"/>
            <a:t>Sabunlaşmayan </a:t>
          </a:r>
          <a:endParaRPr lang="tr-TR" sz="2800" dirty="0"/>
        </a:p>
      </dgm:t>
    </dgm:pt>
    <dgm:pt modelId="{9D99B466-903C-4A0C-92A7-05DC0923E402}" type="parTrans" cxnId="{7CEC424F-58E5-4DA5-8B46-B46BE65A7D52}">
      <dgm:prSet/>
      <dgm:spPr/>
      <dgm:t>
        <a:bodyPr/>
        <a:lstStyle/>
        <a:p>
          <a:endParaRPr lang="tr-TR"/>
        </a:p>
      </dgm:t>
    </dgm:pt>
    <dgm:pt modelId="{80352253-DB7C-48B4-B29F-B11181CD62E9}" type="sibTrans" cxnId="{7CEC424F-58E5-4DA5-8B46-B46BE65A7D52}">
      <dgm:prSet/>
      <dgm:spPr/>
      <dgm:t>
        <a:bodyPr/>
        <a:lstStyle/>
        <a:p>
          <a:endParaRPr lang="tr-TR"/>
        </a:p>
      </dgm:t>
    </dgm:pt>
    <dgm:pt modelId="{2FC87EB8-452E-4969-986D-E78F95F6D009}">
      <dgm:prSet custT="1"/>
      <dgm:spPr/>
      <dgm:t>
        <a:bodyPr/>
        <a:lstStyle/>
        <a:p>
          <a:r>
            <a:rPr lang="tr-TR" altLang="tr-TR" sz="2800" dirty="0"/>
            <a:t>mono ve </a:t>
          </a:r>
          <a:r>
            <a:rPr lang="tr-TR" altLang="tr-TR" sz="2800" dirty="0" err="1"/>
            <a:t>digliseridler</a:t>
          </a:r>
          <a:r>
            <a:rPr lang="tr-TR" altLang="tr-TR" sz="2800" dirty="0"/>
            <a:t> </a:t>
          </a:r>
          <a:r>
            <a:rPr lang="tr-TR" altLang="tr-TR" sz="2800" dirty="0" err="1"/>
            <a:t>Trigliseridler</a:t>
          </a:r>
          <a:endParaRPr lang="tr-TR" sz="2800" dirty="0"/>
        </a:p>
      </dgm:t>
    </dgm:pt>
    <dgm:pt modelId="{88DCBF0A-DB16-4903-BC04-D545DA0F7A9C}" type="parTrans" cxnId="{535A3CAF-DE45-412B-AC85-CFAF67A7C10B}">
      <dgm:prSet/>
      <dgm:spPr/>
      <dgm:t>
        <a:bodyPr/>
        <a:lstStyle/>
        <a:p>
          <a:endParaRPr lang="tr-TR"/>
        </a:p>
      </dgm:t>
    </dgm:pt>
    <dgm:pt modelId="{EB9332F8-6C58-4EC4-BC11-DA9B4CD38EC0}" type="sibTrans" cxnId="{535A3CAF-DE45-412B-AC85-CFAF67A7C10B}">
      <dgm:prSet/>
      <dgm:spPr/>
      <dgm:t>
        <a:bodyPr/>
        <a:lstStyle/>
        <a:p>
          <a:endParaRPr lang="tr-TR"/>
        </a:p>
      </dgm:t>
    </dgm:pt>
    <dgm:pt modelId="{626D06C0-018B-449A-AD4E-F3706C97F3D7}">
      <dgm:prSet custT="1"/>
      <dgm:spPr/>
      <dgm:t>
        <a:bodyPr/>
        <a:lstStyle/>
        <a:p>
          <a:r>
            <a:rPr lang="tr-TR" altLang="tr-TR" sz="2800" dirty="0" err="1"/>
            <a:t>Fosfolipidler</a:t>
          </a:r>
          <a:endParaRPr lang="tr-TR" sz="2800" dirty="0"/>
        </a:p>
      </dgm:t>
    </dgm:pt>
    <dgm:pt modelId="{A0B8E5A0-54BF-4A81-9F34-4FCB1B8F77AE}" type="parTrans" cxnId="{A3DE02E3-0217-445B-8EC6-D780DF413664}">
      <dgm:prSet/>
      <dgm:spPr/>
      <dgm:t>
        <a:bodyPr/>
        <a:lstStyle/>
        <a:p>
          <a:endParaRPr lang="tr-TR"/>
        </a:p>
      </dgm:t>
    </dgm:pt>
    <dgm:pt modelId="{2D1777BE-8A17-4218-A6ED-7B59466887B3}" type="sibTrans" cxnId="{A3DE02E3-0217-445B-8EC6-D780DF413664}">
      <dgm:prSet/>
      <dgm:spPr/>
      <dgm:t>
        <a:bodyPr/>
        <a:lstStyle/>
        <a:p>
          <a:endParaRPr lang="tr-TR"/>
        </a:p>
      </dgm:t>
    </dgm:pt>
    <dgm:pt modelId="{A8F75BF0-163B-4BE0-A2BA-5A537B57074A}">
      <dgm:prSet custT="1"/>
      <dgm:spPr/>
      <dgm:t>
        <a:bodyPr/>
        <a:lstStyle/>
        <a:p>
          <a:r>
            <a:rPr lang="tr-TR" altLang="tr-TR" sz="2800" dirty="0" err="1"/>
            <a:t>Tokoferol</a:t>
          </a:r>
          <a:endParaRPr lang="tr-TR" sz="2800" dirty="0"/>
        </a:p>
      </dgm:t>
    </dgm:pt>
    <dgm:pt modelId="{F04861B0-196F-4758-962D-19A86B8E61D8}" type="parTrans" cxnId="{939F433C-2A64-4F3F-A266-154E61C4DEF8}">
      <dgm:prSet/>
      <dgm:spPr/>
      <dgm:t>
        <a:bodyPr/>
        <a:lstStyle/>
        <a:p>
          <a:endParaRPr lang="tr-TR"/>
        </a:p>
      </dgm:t>
    </dgm:pt>
    <dgm:pt modelId="{280289B6-C122-43EE-811B-06D137DF0DBF}" type="sibTrans" cxnId="{939F433C-2A64-4F3F-A266-154E61C4DEF8}">
      <dgm:prSet/>
      <dgm:spPr/>
      <dgm:t>
        <a:bodyPr/>
        <a:lstStyle/>
        <a:p>
          <a:endParaRPr lang="tr-TR"/>
        </a:p>
      </dgm:t>
    </dgm:pt>
    <dgm:pt modelId="{B4897EA3-FBEB-4152-ABDD-76C69C9352B5}">
      <dgm:prSet custT="1"/>
      <dgm:spPr/>
      <dgm:t>
        <a:bodyPr/>
        <a:lstStyle/>
        <a:p>
          <a:r>
            <a:rPr lang="tr-TR" altLang="tr-TR" sz="2800" dirty="0"/>
            <a:t>Sterol</a:t>
          </a:r>
          <a:endParaRPr lang="tr-TR" sz="2800" dirty="0"/>
        </a:p>
      </dgm:t>
    </dgm:pt>
    <dgm:pt modelId="{43DEEFCE-5D62-46B6-8EB4-9664D3CE0BB2}" type="parTrans" cxnId="{BB548ABC-8F90-44BC-9CEB-3C7E8BE34398}">
      <dgm:prSet/>
      <dgm:spPr/>
      <dgm:t>
        <a:bodyPr/>
        <a:lstStyle/>
        <a:p>
          <a:endParaRPr lang="tr-TR"/>
        </a:p>
      </dgm:t>
    </dgm:pt>
    <dgm:pt modelId="{CCE10FF8-5A8F-4378-B6AF-9D1E82FAC238}" type="sibTrans" cxnId="{BB548ABC-8F90-44BC-9CEB-3C7E8BE34398}">
      <dgm:prSet/>
      <dgm:spPr/>
      <dgm:t>
        <a:bodyPr/>
        <a:lstStyle/>
        <a:p>
          <a:endParaRPr lang="tr-TR"/>
        </a:p>
      </dgm:t>
    </dgm:pt>
    <dgm:pt modelId="{378BBC63-25C4-4CD7-972D-4C2D6E413A2D}">
      <dgm:prSet custT="1"/>
      <dgm:spPr/>
      <dgm:t>
        <a:bodyPr/>
        <a:lstStyle/>
        <a:p>
          <a:r>
            <a:rPr lang="tr-TR" altLang="tr-TR" sz="2800" dirty="0"/>
            <a:t>Fenol</a:t>
          </a:r>
          <a:endParaRPr lang="tr-TR" sz="2800" dirty="0"/>
        </a:p>
      </dgm:t>
    </dgm:pt>
    <dgm:pt modelId="{885F41D9-F5D4-4D2D-9CE1-DC8DF530E8E8}" type="parTrans" cxnId="{875B6F48-DABE-4C01-B21D-E0B867F60B6C}">
      <dgm:prSet/>
      <dgm:spPr/>
      <dgm:t>
        <a:bodyPr/>
        <a:lstStyle/>
        <a:p>
          <a:endParaRPr lang="tr-TR"/>
        </a:p>
      </dgm:t>
    </dgm:pt>
    <dgm:pt modelId="{F962E835-5C7E-4139-BF21-AB9B281EA6B5}" type="sibTrans" cxnId="{875B6F48-DABE-4C01-B21D-E0B867F60B6C}">
      <dgm:prSet/>
      <dgm:spPr/>
      <dgm:t>
        <a:bodyPr/>
        <a:lstStyle/>
        <a:p>
          <a:endParaRPr lang="tr-TR"/>
        </a:p>
      </dgm:t>
    </dgm:pt>
    <dgm:pt modelId="{9625B4EC-495E-461F-9905-A60EC1080D04}">
      <dgm:prSet custT="1"/>
      <dgm:spPr/>
      <dgm:t>
        <a:bodyPr/>
        <a:lstStyle/>
        <a:p>
          <a:r>
            <a:rPr lang="tr-TR" altLang="tr-TR" sz="2800" dirty="0" err="1"/>
            <a:t>Glikolipidler</a:t>
          </a:r>
          <a:endParaRPr lang="tr-TR" sz="2800" dirty="0"/>
        </a:p>
      </dgm:t>
    </dgm:pt>
    <dgm:pt modelId="{ED24FD81-2392-400F-AC7E-1CF87320EC63}" type="parTrans" cxnId="{5ED2F5DF-092C-4067-B123-D0BAC0824CA3}">
      <dgm:prSet/>
      <dgm:spPr/>
      <dgm:t>
        <a:bodyPr/>
        <a:lstStyle/>
        <a:p>
          <a:endParaRPr lang="tr-TR"/>
        </a:p>
      </dgm:t>
    </dgm:pt>
    <dgm:pt modelId="{95D8A8C7-938E-4921-8860-02E7CAA78DFC}" type="sibTrans" cxnId="{5ED2F5DF-092C-4067-B123-D0BAC0824CA3}">
      <dgm:prSet/>
      <dgm:spPr/>
      <dgm:t>
        <a:bodyPr/>
        <a:lstStyle/>
        <a:p>
          <a:endParaRPr lang="tr-TR"/>
        </a:p>
      </dgm:t>
    </dgm:pt>
    <dgm:pt modelId="{6C42B626-A73B-4D99-B5AF-B603D3C51827}" type="pres">
      <dgm:prSet presAssocID="{8EA94438-2046-42A2-9E38-C6A66F00D78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54BDC5D-F768-4E8B-B89C-BC4215C12D16}" type="pres">
      <dgm:prSet presAssocID="{8EA94438-2046-42A2-9E38-C6A66F00D789}" presName="hierFlow" presStyleCnt="0"/>
      <dgm:spPr/>
    </dgm:pt>
    <dgm:pt modelId="{AA972A30-DC59-46F4-B3FF-DCF8895B1DE1}" type="pres">
      <dgm:prSet presAssocID="{8EA94438-2046-42A2-9E38-C6A66F00D78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706D6FF-0531-4F03-A705-D2B9745D64BA}" type="pres">
      <dgm:prSet presAssocID="{6BFB5EA3-20BD-4D2A-AE85-A9DB3678DE77}" presName="Name14" presStyleCnt="0"/>
      <dgm:spPr/>
    </dgm:pt>
    <dgm:pt modelId="{DFB5B3CC-5FA9-41DE-A3A9-9E98D2B4EAD0}" type="pres">
      <dgm:prSet presAssocID="{6BFB5EA3-20BD-4D2A-AE85-A9DB3678DE77}" presName="level1Shape" presStyleLbl="node0" presStyleIdx="0" presStyleCnt="1" custScaleX="272204" custScaleY="152729" custLinFactY="-78638" custLinFactNeighborX="-15619" custLinFactNeighborY="-100000">
        <dgm:presLayoutVars>
          <dgm:chPref val="3"/>
        </dgm:presLayoutVars>
      </dgm:prSet>
      <dgm:spPr/>
    </dgm:pt>
    <dgm:pt modelId="{D0C6F1F8-7A6E-4194-A7A8-337ACD92D776}" type="pres">
      <dgm:prSet presAssocID="{6BFB5EA3-20BD-4D2A-AE85-A9DB3678DE77}" presName="hierChild2" presStyleCnt="0"/>
      <dgm:spPr/>
    </dgm:pt>
    <dgm:pt modelId="{DEAA5CD8-6A63-4B78-9198-01700238EB2C}" type="pres">
      <dgm:prSet presAssocID="{AA1E44AD-31AE-45B6-8C33-6DF4AAF4D170}" presName="Name19" presStyleLbl="parChTrans1D2" presStyleIdx="0" presStyleCnt="2"/>
      <dgm:spPr/>
    </dgm:pt>
    <dgm:pt modelId="{C6C4B645-7574-44F6-8AF2-B531E44E5DAB}" type="pres">
      <dgm:prSet presAssocID="{F1116415-E6BB-4C82-B8D5-240885C2FDE9}" presName="Name21" presStyleCnt="0"/>
      <dgm:spPr/>
    </dgm:pt>
    <dgm:pt modelId="{B1E3B0DD-DF3B-4CA6-A8CF-D25178C39AF8}" type="pres">
      <dgm:prSet presAssocID="{F1116415-E6BB-4C82-B8D5-240885C2FDE9}" presName="level2Shape" presStyleLbl="node2" presStyleIdx="0" presStyleCnt="2" custScaleX="216357" custScaleY="217106" custLinFactNeighborX="8522" custLinFactNeighborY="-49783"/>
      <dgm:spPr/>
    </dgm:pt>
    <dgm:pt modelId="{A8F985F9-C5D3-4313-891B-2A66FAEB555C}" type="pres">
      <dgm:prSet presAssocID="{F1116415-E6BB-4C82-B8D5-240885C2FDE9}" presName="hierChild3" presStyleCnt="0"/>
      <dgm:spPr/>
    </dgm:pt>
    <dgm:pt modelId="{36E08389-0E26-41D8-8B03-C384BDFA457D}" type="pres">
      <dgm:prSet presAssocID="{8D8C1DBC-7604-4C2A-A243-70F4239EACA2}" presName="Name19" presStyleLbl="parChTrans1D3" presStyleIdx="0" presStyleCnt="2"/>
      <dgm:spPr/>
    </dgm:pt>
    <dgm:pt modelId="{BD886801-6759-4E57-B424-D5F721C31222}" type="pres">
      <dgm:prSet presAssocID="{E2C27432-61FC-42C9-97E3-A03BA1CEDF4D}" presName="Name21" presStyleCnt="0"/>
      <dgm:spPr/>
    </dgm:pt>
    <dgm:pt modelId="{48AC88CA-7EAE-425D-8CE3-BEF4DE6E0DC7}" type="pres">
      <dgm:prSet presAssocID="{E2C27432-61FC-42C9-97E3-A03BA1CEDF4D}" presName="level2Shape" presStyleLbl="node3" presStyleIdx="0" presStyleCnt="2" custScaleX="426222" custScaleY="135470" custLinFactNeighborX="8522" custLinFactNeighborY="-17571"/>
      <dgm:spPr/>
    </dgm:pt>
    <dgm:pt modelId="{513AEFE8-4D3A-48BE-9E9A-AC6AC2A9D2A3}" type="pres">
      <dgm:prSet presAssocID="{E2C27432-61FC-42C9-97E3-A03BA1CEDF4D}" presName="hierChild3" presStyleCnt="0"/>
      <dgm:spPr/>
    </dgm:pt>
    <dgm:pt modelId="{2AE82B78-E0BD-4BAB-A073-FE022F0181C6}" type="pres">
      <dgm:prSet presAssocID="{88DCBF0A-DB16-4903-BC04-D545DA0F7A9C}" presName="Name19" presStyleLbl="parChTrans1D4" presStyleIdx="0" presStyleCnt="6"/>
      <dgm:spPr/>
    </dgm:pt>
    <dgm:pt modelId="{EB743449-D37F-46DC-BE7C-5EDAB40A3850}" type="pres">
      <dgm:prSet presAssocID="{2FC87EB8-452E-4969-986D-E78F95F6D009}" presName="Name21" presStyleCnt="0"/>
      <dgm:spPr/>
    </dgm:pt>
    <dgm:pt modelId="{67068A48-BE3E-42D6-B494-145466D67B31}" type="pres">
      <dgm:prSet presAssocID="{2FC87EB8-452E-4969-986D-E78F95F6D009}" presName="level2Shape" presStyleLbl="node4" presStyleIdx="0" presStyleCnt="6" custScaleX="351863" custScaleY="260827" custLinFactNeighborX="-1198" custLinFactNeighborY="50582"/>
      <dgm:spPr/>
    </dgm:pt>
    <dgm:pt modelId="{45CB2290-C8FF-4D06-8D3D-21A7324BC0C0}" type="pres">
      <dgm:prSet presAssocID="{2FC87EB8-452E-4969-986D-E78F95F6D009}" presName="hierChild3" presStyleCnt="0"/>
      <dgm:spPr/>
    </dgm:pt>
    <dgm:pt modelId="{9692668F-5197-43F5-9DAF-B4EFAA158883}" type="pres">
      <dgm:prSet presAssocID="{A0B8E5A0-54BF-4A81-9F34-4FCB1B8F77AE}" presName="Name19" presStyleLbl="parChTrans1D4" presStyleIdx="1" presStyleCnt="6"/>
      <dgm:spPr/>
    </dgm:pt>
    <dgm:pt modelId="{63642F6F-B1F1-46D2-BEB0-C760C5A66229}" type="pres">
      <dgm:prSet presAssocID="{626D06C0-018B-449A-AD4E-F3706C97F3D7}" presName="Name21" presStyleCnt="0"/>
      <dgm:spPr/>
    </dgm:pt>
    <dgm:pt modelId="{206C9978-E963-4C36-8D3B-21AD1BAF9F90}" type="pres">
      <dgm:prSet presAssocID="{626D06C0-018B-449A-AD4E-F3706C97F3D7}" presName="level2Shape" presStyleLbl="node4" presStyleIdx="1" presStyleCnt="6" custScaleX="310852" custScaleY="112712" custLinFactY="100000" custLinFactNeighborX="-25283" custLinFactNeighborY="113537"/>
      <dgm:spPr/>
    </dgm:pt>
    <dgm:pt modelId="{FDF80504-FB7A-47EC-9ACB-1D9A19459E3F}" type="pres">
      <dgm:prSet presAssocID="{626D06C0-018B-449A-AD4E-F3706C97F3D7}" presName="hierChild3" presStyleCnt="0"/>
      <dgm:spPr/>
    </dgm:pt>
    <dgm:pt modelId="{401A5520-8E82-424D-A903-A5823A1EF5A3}" type="pres">
      <dgm:prSet presAssocID="{ED24FD81-2392-400F-AC7E-1CF87320EC63}" presName="Name19" presStyleLbl="parChTrans1D4" presStyleIdx="2" presStyleCnt="6"/>
      <dgm:spPr/>
    </dgm:pt>
    <dgm:pt modelId="{48134258-E00D-45CC-8944-09B318DD65C2}" type="pres">
      <dgm:prSet presAssocID="{9625B4EC-495E-461F-9905-A60EC1080D04}" presName="Name21" presStyleCnt="0"/>
      <dgm:spPr/>
    </dgm:pt>
    <dgm:pt modelId="{E78409BE-0BC5-4739-AB0C-FF4521FBAE8D}" type="pres">
      <dgm:prSet presAssocID="{9625B4EC-495E-461F-9905-A60EC1080D04}" presName="level2Shape" presStyleLbl="node4" presStyleIdx="2" presStyleCnt="6" custScaleX="395836" custScaleY="121087" custLinFactY="100000" custLinFactNeighborX="-36071" custLinFactNeighborY="111850"/>
      <dgm:spPr/>
    </dgm:pt>
    <dgm:pt modelId="{458AE403-A51F-4D1D-AC0E-C0608AF3C9CB}" type="pres">
      <dgm:prSet presAssocID="{9625B4EC-495E-461F-9905-A60EC1080D04}" presName="hierChild3" presStyleCnt="0"/>
      <dgm:spPr/>
    </dgm:pt>
    <dgm:pt modelId="{CE7D940E-8F3F-40DE-B2F0-61A4213DF579}" type="pres">
      <dgm:prSet presAssocID="{4068817E-BA11-4D1E-8CD2-93C31F070002}" presName="Name19" presStyleLbl="parChTrans1D2" presStyleIdx="1" presStyleCnt="2"/>
      <dgm:spPr/>
    </dgm:pt>
    <dgm:pt modelId="{81BF0A12-9B47-4AD0-B8F4-A8C5B8CB78BB}" type="pres">
      <dgm:prSet presAssocID="{CD513C41-8891-4A56-A07F-BC198944EFDA}" presName="Name21" presStyleCnt="0"/>
      <dgm:spPr/>
    </dgm:pt>
    <dgm:pt modelId="{63C71832-EF74-42D3-9BC7-422B46EB8811}" type="pres">
      <dgm:prSet presAssocID="{CD513C41-8891-4A56-A07F-BC198944EFDA}" presName="level2Shape" presStyleLbl="node2" presStyleIdx="1" presStyleCnt="2" custScaleX="310369" custScaleY="152488" custLinFactNeighborX="-1290" custLinFactNeighborY="-52713"/>
      <dgm:spPr/>
    </dgm:pt>
    <dgm:pt modelId="{78830723-72EB-4FB0-98D4-AF01CCCD2ECE}" type="pres">
      <dgm:prSet presAssocID="{CD513C41-8891-4A56-A07F-BC198944EFDA}" presName="hierChild3" presStyleCnt="0"/>
      <dgm:spPr/>
    </dgm:pt>
    <dgm:pt modelId="{B77B2DFF-77B5-4C3A-A4B2-72A9B60EEA1F}" type="pres">
      <dgm:prSet presAssocID="{9D99B466-903C-4A0C-92A7-05DC0923E402}" presName="Name19" presStyleLbl="parChTrans1D3" presStyleIdx="1" presStyleCnt="2"/>
      <dgm:spPr/>
    </dgm:pt>
    <dgm:pt modelId="{4CAE9B7A-7B39-47AE-803A-15A21AFA4ED0}" type="pres">
      <dgm:prSet presAssocID="{A3CB582E-24F2-4D9D-907E-D67C228F0BB5}" presName="Name21" presStyleCnt="0"/>
      <dgm:spPr/>
    </dgm:pt>
    <dgm:pt modelId="{3B740CD7-D470-4DFB-B5D1-8CA7CDC6ED5D}" type="pres">
      <dgm:prSet presAssocID="{A3CB582E-24F2-4D9D-907E-D67C228F0BB5}" presName="level2Shape" presStyleLbl="node3" presStyleIdx="1" presStyleCnt="2" custScaleX="357790" custLinFactNeighborX="-1290" custLinFactNeighborY="-17571"/>
      <dgm:spPr/>
    </dgm:pt>
    <dgm:pt modelId="{482E3731-A7AA-41A2-8D8B-88540ECD72E6}" type="pres">
      <dgm:prSet presAssocID="{A3CB582E-24F2-4D9D-907E-D67C228F0BB5}" presName="hierChild3" presStyleCnt="0"/>
      <dgm:spPr/>
    </dgm:pt>
    <dgm:pt modelId="{247677B1-F1A9-40F6-ACFA-2A6404033F9D}" type="pres">
      <dgm:prSet presAssocID="{F04861B0-196F-4758-962D-19A86B8E61D8}" presName="Name19" presStyleLbl="parChTrans1D4" presStyleIdx="3" presStyleCnt="6"/>
      <dgm:spPr/>
    </dgm:pt>
    <dgm:pt modelId="{529E99A6-5E20-44A0-8778-4E762CD883E4}" type="pres">
      <dgm:prSet presAssocID="{A8F75BF0-163B-4BE0-A2BA-5A537B57074A}" presName="Name21" presStyleCnt="0"/>
      <dgm:spPr/>
    </dgm:pt>
    <dgm:pt modelId="{433C9520-B420-4B9C-AE75-34006C86998E}" type="pres">
      <dgm:prSet presAssocID="{A8F75BF0-163B-4BE0-A2BA-5A537B57074A}" presName="level2Shape" presStyleLbl="node4" presStyleIdx="3" presStyleCnt="6" custScaleX="228955"/>
      <dgm:spPr/>
    </dgm:pt>
    <dgm:pt modelId="{F4FE2C2F-A690-4DBF-B22D-FAEE7D3C1C17}" type="pres">
      <dgm:prSet presAssocID="{A8F75BF0-163B-4BE0-A2BA-5A537B57074A}" presName="hierChild3" presStyleCnt="0"/>
      <dgm:spPr/>
    </dgm:pt>
    <dgm:pt modelId="{F9028E2E-9450-4190-A171-F82DC48E5ABE}" type="pres">
      <dgm:prSet presAssocID="{43DEEFCE-5D62-46B6-8EB4-9664D3CE0BB2}" presName="Name19" presStyleLbl="parChTrans1D4" presStyleIdx="4" presStyleCnt="6"/>
      <dgm:spPr/>
    </dgm:pt>
    <dgm:pt modelId="{5A879BDA-98B6-4C42-8A94-676D41565B14}" type="pres">
      <dgm:prSet presAssocID="{B4897EA3-FBEB-4152-ABDD-76C69C9352B5}" presName="Name21" presStyleCnt="0"/>
      <dgm:spPr/>
    </dgm:pt>
    <dgm:pt modelId="{29688C52-B6E8-4E85-83AA-94CD56C2CBC8}" type="pres">
      <dgm:prSet presAssocID="{B4897EA3-FBEB-4152-ABDD-76C69C9352B5}" presName="level2Shape" presStyleLbl="node4" presStyleIdx="4" presStyleCnt="6" custScaleX="198222"/>
      <dgm:spPr/>
    </dgm:pt>
    <dgm:pt modelId="{2CDC17E7-51BF-4861-B0B7-C426C02076CA}" type="pres">
      <dgm:prSet presAssocID="{B4897EA3-FBEB-4152-ABDD-76C69C9352B5}" presName="hierChild3" presStyleCnt="0"/>
      <dgm:spPr/>
    </dgm:pt>
    <dgm:pt modelId="{689DA7EA-F890-48E5-B02E-8C31C9F75CDD}" type="pres">
      <dgm:prSet presAssocID="{885F41D9-F5D4-4D2D-9CE1-DC8DF530E8E8}" presName="Name19" presStyleLbl="parChTrans1D4" presStyleIdx="5" presStyleCnt="6"/>
      <dgm:spPr/>
    </dgm:pt>
    <dgm:pt modelId="{37D0820A-9E20-406D-A1E8-CCA0B647201C}" type="pres">
      <dgm:prSet presAssocID="{378BBC63-25C4-4CD7-972D-4C2D6E413A2D}" presName="Name21" presStyleCnt="0"/>
      <dgm:spPr/>
    </dgm:pt>
    <dgm:pt modelId="{1F7EEE21-302F-4D2F-87FE-49E1D80EE8D1}" type="pres">
      <dgm:prSet presAssocID="{378BBC63-25C4-4CD7-972D-4C2D6E413A2D}" presName="level2Shape" presStyleLbl="node4" presStyleIdx="5" presStyleCnt="6" custScaleX="184217"/>
      <dgm:spPr/>
    </dgm:pt>
    <dgm:pt modelId="{BCC09E13-B113-4243-BD34-5172698CA40B}" type="pres">
      <dgm:prSet presAssocID="{378BBC63-25C4-4CD7-972D-4C2D6E413A2D}" presName="hierChild3" presStyleCnt="0"/>
      <dgm:spPr/>
    </dgm:pt>
    <dgm:pt modelId="{EB231DD4-0842-4619-87D6-D23B21888CC1}" type="pres">
      <dgm:prSet presAssocID="{8EA94438-2046-42A2-9E38-C6A66F00D789}" presName="bgShapesFlow" presStyleCnt="0"/>
      <dgm:spPr/>
    </dgm:pt>
  </dgm:ptLst>
  <dgm:cxnLst>
    <dgm:cxn modelId="{0186BAA5-B40E-4FF5-91B0-A72FC1D83E5F}" type="presOf" srcId="{A0B8E5A0-54BF-4A81-9F34-4FCB1B8F77AE}" destId="{9692668F-5197-43F5-9DAF-B4EFAA158883}" srcOrd="0" destOrd="0" presId="urn:microsoft.com/office/officeart/2005/8/layout/hierarchy6"/>
    <dgm:cxn modelId="{477076EC-C156-462E-9E44-F8681E129B08}" type="presOf" srcId="{F04861B0-196F-4758-962D-19A86B8E61D8}" destId="{247677B1-F1A9-40F6-ACFA-2A6404033F9D}" srcOrd="0" destOrd="0" presId="urn:microsoft.com/office/officeart/2005/8/layout/hierarchy6"/>
    <dgm:cxn modelId="{3CD932F7-D2D2-4848-86AD-52DB2D739DEF}" type="presOf" srcId="{6BFB5EA3-20BD-4D2A-AE85-A9DB3678DE77}" destId="{DFB5B3CC-5FA9-41DE-A3A9-9E98D2B4EAD0}" srcOrd="0" destOrd="0" presId="urn:microsoft.com/office/officeart/2005/8/layout/hierarchy6"/>
    <dgm:cxn modelId="{29CD2111-245A-44FA-9985-022A1384C8BB}" type="presOf" srcId="{CD513C41-8891-4A56-A07F-BC198944EFDA}" destId="{63C71832-EF74-42D3-9BC7-422B46EB8811}" srcOrd="0" destOrd="0" presId="urn:microsoft.com/office/officeart/2005/8/layout/hierarchy6"/>
    <dgm:cxn modelId="{9BAEA2D4-DD65-440F-8EA5-D4438E2FA5EC}" srcId="{6BFB5EA3-20BD-4D2A-AE85-A9DB3678DE77}" destId="{CD513C41-8891-4A56-A07F-BC198944EFDA}" srcOrd="1" destOrd="0" parTransId="{4068817E-BA11-4D1E-8CD2-93C31F070002}" sibTransId="{E4814AD5-A642-4C1F-8AC7-DF4F5D5944B7}"/>
    <dgm:cxn modelId="{A88E074F-79B2-4AC8-9A8C-370BAD3D36E4}" type="presOf" srcId="{43DEEFCE-5D62-46B6-8EB4-9664D3CE0BB2}" destId="{F9028E2E-9450-4190-A171-F82DC48E5ABE}" srcOrd="0" destOrd="0" presId="urn:microsoft.com/office/officeart/2005/8/layout/hierarchy6"/>
    <dgm:cxn modelId="{535A3CAF-DE45-412B-AC85-CFAF67A7C10B}" srcId="{E2C27432-61FC-42C9-97E3-A03BA1CEDF4D}" destId="{2FC87EB8-452E-4969-986D-E78F95F6D009}" srcOrd="0" destOrd="0" parTransId="{88DCBF0A-DB16-4903-BC04-D545DA0F7A9C}" sibTransId="{EB9332F8-6C58-4EC4-BC11-DA9B4CD38EC0}"/>
    <dgm:cxn modelId="{7CEC424F-58E5-4DA5-8B46-B46BE65A7D52}" srcId="{CD513C41-8891-4A56-A07F-BC198944EFDA}" destId="{A3CB582E-24F2-4D9D-907E-D67C228F0BB5}" srcOrd="0" destOrd="0" parTransId="{9D99B466-903C-4A0C-92A7-05DC0923E402}" sibTransId="{80352253-DB7C-48B4-B29F-B11181CD62E9}"/>
    <dgm:cxn modelId="{639EE49E-417C-4E47-B585-E4D24494E3D7}" type="presOf" srcId="{E2C27432-61FC-42C9-97E3-A03BA1CEDF4D}" destId="{48AC88CA-7EAE-425D-8CE3-BEF4DE6E0DC7}" srcOrd="0" destOrd="0" presId="urn:microsoft.com/office/officeart/2005/8/layout/hierarchy6"/>
    <dgm:cxn modelId="{F14DE18C-C68C-454D-87F8-411FAB4B4FC2}" type="presOf" srcId="{8EA94438-2046-42A2-9E38-C6A66F00D789}" destId="{6C42B626-A73B-4D99-B5AF-B603D3C51827}" srcOrd="0" destOrd="0" presId="urn:microsoft.com/office/officeart/2005/8/layout/hierarchy6"/>
    <dgm:cxn modelId="{F71EC296-24A2-4991-AB86-57C76FA8CB59}" type="presOf" srcId="{A8F75BF0-163B-4BE0-A2BA-5A537B57074A}" destId="{433C9520-B420-4B9C-AE75-34006C86998E}" srcOrd="0" destOrd="0" presId="urn:microsoft.com/office/officeart/2005/8/layout/hierarchy6"/>
    <dgm:cxn modelId="{46305DCF-28BC-409F-8AD0-E688A38EBAEB}" type="presOf" srcId="{F1116415-E6BB-4C82-B8D5-240885C2FDE9}" destId="{B1E3B0DD-DF3B-4CA6-A8CF-D25178C39AF8}" srcOrd="0" destOrd="0" presId="urn:microsoft.com/office/officeart/2005/8/layout/hierarchy6"/>
    <dgm:cxn modelId="{511E1ABD-7F13-4AA6-8A80-F65B48120EAA}" type="presOf" srcId="{ED24FD81-2392-400F-AC7E-1CF87320EC63}" destId="{401A5520-8E82-424D-A903-A5823A1EF5A3}" srcOrd="0" destOrd="0" presId="urn:microsoft.com/office/officeart/2005/8/layout/hierarchy6"/>
    <dgm:cxn modelId="{875B6F48-DABE-4C01-B21D-E0B867F60B6C}" srcId="{A3CB582E-24F2-4D9D-907E-D67C228F0BB5}" destId="{378BBC63-25C4-4CD7-972D-4C2D6E413A2D}" srcOrd="2" destOrd="0" parTransId="{885F41D9-F5D4-4D2D-9CE1-DC8DF530E8E8}" sibTransId="{F962E835-5C7E-4139-BF21-AB9B281EA6B5}"/>
    <dgm:cxn modelId="{4F21D2CF-2181-4994-A6ED-3F4C26A87956}" srcId="{8EA94438-2046-42A2-9E38-C6A66F00D789}" destId="{6BFB5EA3-20BD-4D2A-AE85-A9DB3678DE77}" srcOrd="0" destOrd="0" parTransId="{E6E02CF2-E1C6-414C-86A1-53B271AD0DB3}" sibTransId="{58DEB5F4-C2DE-41A6-B68D-48BBB8CD967C}"/>
    <dgm:cxn modelId="{53986E60-1B3F-4415-94D8-5ABDECE3AC0C}" type="presOf" srcId="{2FC87EB8-452E-4969-986D-E78F95F6D009}" destId="{67068A48-BE3E-42D6-B494-145466D67B31}" srcOrd="0" destOrd="0" presId="urn:microsoft.com/office/officeart/2005/8/layout/hierarchy6"/>
    <dgm:cxn modelId="{CFA79BF0-8129-47C4-8796-7A1E12BD8272}" type="presOf" srcId="{8D8C1DBC-7604-4C2A-A243-70F4239EACA2}" destId="{36E08389-0E26-41D8-8B03-C384BDFA457D}" srcOrd="0" destOrd="0" presId="urn:microsoft.com/office/officeart/2005/8/layout/hierarchy6"/>
    <dgm:cxn modelId="{115F2A5E-5FB0-4BDB-ADC8-B25DB30C0E5B}" srcId="{F1116415-E6BB-4C82-B8D5-240885C2FDE9}" destId="{E2C27432-61FC-42C9-97E3-A03BA1CEDF4D}" srcOrd="0" destOrd="0" parTransId="{8D8C1DBC-7604-4C2A-A243-70F4239EACA2}" sibTransId="{D050D974-FC1C-4B85-9955-ECA98F736E18}"/>
    <dgm:cxn modelId="{A3DE02E3-0217-445B-8EC6-D780DF413664}" srcId="{E2C27432-61FC-42C9-97E3-A03BA1CEDF4D}" destId="{626D06C0-018B-449A-AD4E-F3706C97F3D7}" srcOrd="1" destOrd="0" parTransId="{A0B8E5A0-54BF-4A81-9F34-4FCB1B8F77AE}" sibTransId="{2D1777BE-8A17-4218-A6ED-7B59466887B3}"/>
    <dgm:cxn modelId="{C84605F0-91EA-434B-956B-1EB02DFF11FE}" type="presOf" srcId="{9D99B466-903C-4A0C-92A7-05DC0923E402}" destId="{B77B2DFF-77B5-4C3A-A4B2-72A9B60EEA1F}" srcOrd="0" destOrd="0" presId="urn:microsoft.com/office/officeart/2005/8/layout/hierarchy6"/>
    <dgm:cxn modelId="{939F433C-2A64-4F3F-A266-154E61C4DEF8}" srcId="{A3CB582E-24F2-4D9D-907E-D67C228F0BB5}" destId="{A8F75BF0-163B-4BE0-A2BA-5A537B57074A}" srcOrd="0" destOrd="0" parTransId="{F04861B0-196F-4758-962D-19A86B8E61D8}" sibTransId="{280289B6-C122-43EE-811B-06D137DF0DBF}"/>
    <dgm:cxn modelId="{27C702AE-22EA-4027-A216-6083B22E4FBD}" type="presOf" srcId="{626D06C0-018B-449A-AD4E-F3706C97F3D7}" destId="{206C9978-E963-4C36-8D3B-21AD1BAF9F90}" srcOrd="0" destOrd="0" presId="urn:microsoft.com/office/officeart/2005/8/layout/hierarchy6"/>
    <dgm:cxn modelId="{F790E204-8583-4862-8E57-E281C84AC3BD}" type="presOf" srcId="{AA1E44AD-31AE-45B6-8C33-6DF4AAF4D170}" destId="{DEAA5CD8-6A63-4B78-9198-01700238EB2C}" srcOrd="0" destOrd="0" presId="urn:microsoft.com/office/officeart/2005/8/layout/hierarchy6"/>
    <dgm:cxn modelId="{6E19A37E-4902-4E59-BCF0-C48447C04EA5}" type="presOf" srcId="{88DCBF0A-DB16-4903-BC04-D545DA0F7A9C}" destId="{2AE82B78-E0BD-4BAB-A073-FE022F0181C6}" srcOrd="0" destOrd="0" presId="urn:microsoft.com/office/officeart/2005/8/layout/hierarchy6"/>
    <dgm:cxn modelId="{83E0028B-318E-485B-A66C-D2D8ACF9BFB2}" type="presOf" srcId="{B4897EA3-FBEB-4152-ABDD-76C69C9352B5}" destId="{29688C52-B6E8-4E85-83AA-94CD56C2CBC8}" srcOrd="0" destOrd="0" presId="urn:microsoft.com/office/officeart/2005/8/layout/hierarchy6"/>
    <dgm:cxn modelId="{EF8C1B24-285F-48B6-A7B2-BE15B00E1AA4}" type="presOf" srcId="{9625B4EC-495E-461F-9905-A60EC1080D04}" destId="{E78409BE-0BC5-4739-AB0C-FF4521FBAE8D}" srcOrd="0" destOrd="0" presId="urn:microsoft.com/office/officeart/2005/8/layout/hierarchy6"/>
    <dgm:cxn modelId="{BB548ABC-8F90-44BC-9CEB-3C7E8BE34398}" srcId="{A3CB582E-24F2-4D9D-907E-D67C228F0BB5}" destId="{B4897EA3-FBEB-4152-ABDD-76C69C9352B5}" srcOrd="1" destOrd="0" parTransId="{43DEEFCE-5D62-46B6-8EB4-9664D3CE0BB2}" sibTransId="{CCE10FF8-5A8F-4378-B6AF-9D1E82FAC238}"/>
    <dgm:cxn modelId="{5ED2F5DF-092C-4067-B123-D0BAC0824CA3}" srcId="{E2C27432-61FC-42C9-97E3-A03BA1CEDF4D}" destId="{9625B4EC-495E-461F-9905-A60EC1080D04}" srcOrd="2" destOrd="0" parTransId="{ED24FD81-2392-400F-AC7E-1CF87320EC63}" sibTransId="{95D8A8C7-938E-4921-8860-02E7CAA78DFC}"/>
    <dgm:cxn modelId="{52986451-EF67-4F9B-9235-4F328A30F442}" srcId="{6BFB5EA3-20BD-4D2A-AE85-A9DB3678DE77}" destId="{F1116415-E6BB-4C82-B8D5-240885C2FDE9}" srcOrd="0" destOrd="0" parTransId="{AA1E44AD-31AE-45B6-8C33-6DF4AAF4D170}" sibTransId="{D4F98BAF-B31E-4409-8203-2A62270B18D1}"/>
    <dgm:cxn modelId="{83E8E67C-EF82-4FDD-855A-256E12E2D38E}" type="presOf" srcId="{885F41D9-F5D4-4D2D-9CE1-DC8DF530E8E8}" destId="{689DA7EA-F890-48E5-B02E-8C31C9F75CDD}" srcOrd="0" destOrd="0" presId="urn:microsoft.com/office/officeart/2005/8/layout/hierarchy6"/>
    <dgm:cxn modelId="{F6CBCC84-7AB6-4DB2-AA36-CFBF78025FBA}" type="presOf" srcId="{4068817E-BA11-4D1E-8CD2-93C31F070002}" destId="{CE7D940E-8F3F-40DE-B2F0-61A4213DF579}" srcOrd="0" destOrd="0" presId="urn:microsoft.com/office/officeart/2005/8/layout/hierarchy6"/>
    <dgm:cxn modelId="{33F53946-CF69-45CB-97CC-6528056C97C0}" type="presOf" srcId="{A3CB582E-24F2-4D9D-907E-D67C228F0BB5}" destId="{3B740CD7-D470-4DFB-B5D1-8CA7CDC6ED5D}" srcOrd="0" destOrd="0" presId="urn:microsoft.com/office/officeart/2005/8/layout/hierarchy6"/>
    <dgm:cxn modelId="{CC59F7F7-B342-4CCA-98E6-2B08E76BCA52}" type="presOf" srcId="{378BBC63-25C4-4CD7-972D-4C2D6E413A2D}" destId="{1F7EEE21-302F-4D2F-87FE-49E1D80EE8D1}" srcOrd="0" destOrd="0" presId="urn:microsoft.com/office/officeart/2005/8/layout/hierarchy6"/>
    <dgm:cxn modelId="{0CD13E9C-6927-4B1C-BC7B-B02C705AA4EB}" type="presParOf" srcId="{6C42B626-A73B-4D99-B5AF-B603D3C51827}" destId="{F54BDC5D-F768-4E8B-B89C-BC4215C12D16}" srcOrd="0" destOrd="0" presId="urn:microsoft.com/office/officeart/2005/8/layout/hierarchy6"/>
    <dgm:cxn modelId="{727CAC85-6028-417D-8B4A-85C2FB1D9C1F}" type="presParOf" srcId="{F54BDC5D-F768-4E8B-B89C-BC4215C12D16}" destId="{AA972A30-DC59-46F4-B3FF-DCF8895B1DE1}" srcOrd="0" destOrd="0" presId="urn:microsoft.com/office/officeart/2005/8/layout/hierarchy6"/>
    <dgm:cxn modelId="{5388CE48-80E4-4B8F-84A0-2545E9E66289}" type="presParOf" srcId="{AA972A30-DC59-46F4-B3FF-DCF8895B1DE1}" destId="{E706D6FF-0531-4F03-A705-D2B9745D64BA}" srcOrd="0" destOrd="0" presId="urn:microsoft.com/office/officeart/2005/8/layout/hierarchy6"/>
    <dgm:cxn modelId="{2D40C2B3-EF30-4786-808B-691371D9045F}" type="presParOf" srcId="{E706D6FF-0531-4F03-A705-D2B9745D64BA}" destId="{DFB5B3CC-5FA9-41DE-A3A9-9E98D2B4EAD0}" srcOrd="0" destOrd="0" presId="urn:microsoft.com/office/officeart/2005/8/layout/hierarchy6"/>
    <dgm:cxn modelId="{EFB9A8DD-AC38-44AB-A616-B9A2C6729114}" type="presParOf" srcId="{E706D6FF-0531-4F03-A705-D2B9745D64BA}" destId="{D0C6F1F8-7A6E-4194-A7A8-337ACD92D776}" srcOrd="1" destOrd="0" presId="urn:microsoft.com/office/officeart/2005/8/layout/hierarchy6"/>
    <dgm:cxn modelId="{D6C8A2EC-B5B0-424C-8511-23A3BE18971B}" type="presParOf" srcId="{D0C6F1F8-7A6E-4194-A7A8-337ACD92D776}" destId="{DEAA5CD8-6A63-4B78-9198-01700238EB2C}" srcOrd="0" destOrd="0" presId="urn:microsoft.com/office/officeart/2005/8/layout/hierarchy6"/>
    <dgm:cxn modelId="{70BA5A81-9563-469B-B41D-48DDB164BDBF}" type="presParOf" srcId="{D0C6F1F8-7A6E-4194-A7A8-337ACD92D776}" destId="{C6C4B645-7574-44F6-8AF2-B531E44E5DAB}" srcOrd="1" destOrd="0" presId="urn:microsoft.com/office/officeart/2005/8/layout/hierarchy6"/>
    <dgm:cxn modelId="{F1D6DE07-3E00-4103-A36F-123E171056E0}" type="presParOf" srcId="{C6C4B645-7574-44F6-8AF2-B531E44E5DAB}" destId="{B1E3B0DD-DF3B-4CA6-A8CF-D25178C39AF8}" srcOrd="0" destOrd="0" presId="urn:microsoft.com/office/officeart/2005/8/layout/hierarchy6"/>
    <dgm:cxn modelId="{76EFF0DF-51FE-4972-925E-7313DFFB0C79}" type="presParOf" srcId="{C6C4B645-7574-44F6-8AF2-B531E44E5DAB}" destId="{A8F985F9-C5D3-4313-891B-2A66FAEB555C}" srcOrd="1" destOrd="0" presId="urn:microsoft.com/office/officeart/2005/8/layout/hierarchy6"/>
    <dgm:cxn modelId="{CBECF05C-3E37-40CF-99FB-07D3B9848614}" type="presParOf" srcId="{A8F985F9-C5D3-4313-891B-2A66FAEB555C}" destId="{36E08389-0E26-41D8-8B03-C384BDFA457D}" srcOrd="0" destOrd="0" presId="urn:microsoft.com/office/officeart/2005/8/layout/hierarchy6"/>
    <dgm:cxn modelId="{0E02EA5C-B432-4336-B539-97A09E407CED}" type="presParOf" srcId="{A8F985F9-C5D3-4313-891B-2A66FAEB555C}" destId="{BD886801-6759-4E57-B424-D5F721C31222}" srcOrd="1" destOrd="0" presId="urn:microsoft.com/office/officeart/2005/8/layout/hierarchy6"/>
    <dgm:cxn modelId="{9F367474-1EEE-44AF-B6C7-D75B42988E6D}" type="presParOf" srcId="{BD886801-6759-4E57-B424-D5F721C31222}" destId="{48AC88CA-7EAE-425D-8CE3-BEF4DE6E0DC7}" srcOrd="0" destOrd="0" presId="urn:microsoft.com/office/officeart/2005/8/layout/hierarchy6"/>
    <dgm:cxn modelId="{C5622406-C31D-4AE6-A121-9A8F06522D5A}" type="presParOf" srcId="{BD886801-6759-4E57-B424-D5F721C31222}" destId="{513AEFE8-4D3A-48BE-9E9A-AC6AC2A9D2A3}" srcOrd="1" destOrd="0" presId="urn:microsoft.com/office/officeart/2005/8/layout/hierarchy6"/>
    <dgm:cxn modelId="{60C52836-D68F-496C-88E5-413D9326295B}" type="presParOf" srcId="{513AEFE8-4D3A-48BE-9E9A-AC6AC2A9D2A3}" destId="{2AE82B78-E0BD-4BAB-A073-FE022F0181C6}" srcOrd="0" destOrd="0" presId="urn:microsoft.com/office/officeart/2005/8/layout/hierarchy6"/>
    <dgm:cxn modelId="{F6E6D967-E42B-4256-88A4-B845129BD711}" type="presParOf" srcId="{513AEFE8-4D3A-48BE-9E9A-AC6AC2A9D2A3}" destId="{EB743449-D37F-46DC-BE7C-5EDAB40A3850}" srcOrd="1" destOrd="0" presId="urn:microsoft.com/office/officeart/2005/8/layout/hierarchy6"/>
    <dgm:cxn modelId="{5B68D669-28CE-40DC-B344-BC2405BFCBBB}" type="presParOf" srcId="{EB743449-D37F-46DC-BE7C-5EDAB40A3850}" destId="{67068A48-BE3E-42D6-B494-145466D67B31}" srcOrd="0" destOrd="0" presId="urn:microsoft.com/office/officeart/2005/8/layout/hierarchy6"/>
    <dgm:cxn modelId="{B0D7129C-CD66-4FF7-A1A3-E181F98486F7}" type="presParOf" srcId="{EB743449-D37F-46DC-BE7C-5EDAB40A3850}" destId="{45CB2290-C8FF-4D06-8D3D-21A7324BC0C0}" srcOrd="1" destOrd="0" presId="urn:microsoft.com/office/officeart/2005/8/layout/hierarchy6"/>
    <dgm:cxn modelId="{4DB7F85A-FED6-4CD2-8B16-2D597188D3EB}" type="presParOf" srcId="{513AEFE8-4D3A-48BE-9E9A-AC6AC2A9D2A3}" destId="{9692668F-5197-43F5-9DAF-B4EFAA158883}" srcOrd="2" destOrd="0" presId="urn:microsoft.com/office/officeart/2005/8/layout/hierarchy6"/>
    <dgm:cxn modelId="{F505249C-4118-4EFF-89EA-B011498A1B4D}" type="presParOf" srcId="{513AEFE8-4D3A-48BE-9E9A-AC6AC2A9D2A3}" destId="{63642F6F-B1F1-46D2-BEB0-C760C5A66229}" srcOrd="3" destOrd="0" presId="urn:microsoft.com/office/officeart/2005/8/layout/hierarchy6"/>
    <dgm:cxn modelId="{81D90FEA-38B0-40E7-8AF6-336EAD45669F}" type="presParOf" srcId="{63642F6F-B1F1-46D2-BEB0-C760C5A66229}" destId="{206C9978-E963-4C36-8D3B-21AD1BAF9F90}" srcOrd="0" destOrd="0" presId="urn:microsoft.com/office/officeart/2005/8/layout/hierarchy6"/>
    <dgm:cxn modelId="{9F48BDE9-1112-4554-8647-B73668976C0D}" type="presParOf" srcId="{63642F6F-B1F1-46D2-BEB0-C760C5A66229}" destId="{FDF80504-FB7A-47EC-9ACB-1D9A19459E3F}" srcOrd="1" destOrd="0" presId="urn:microsoft.com/office/officeart/2005/8/layout/hierarchy6"/>
    <dgm:cxn modelId="{EFC9B240-28F8-429E-9511-679DA479AC7F}" type="presParOf" srcId="{513AEFE8-4D3A-48BE-9E9A-AC6AC2A9D2A3}" destId="{401A5520-8E82-424D-A903-A5823A1EF5A3}" srcOrd="4" destOrd="0" presId="urn:microsoft.com/office/officeart/2005/8/layout/hierarchy6"/>
    <dgm:cxn modelId="{B65D91CD-6122-4A07-9CD4-83861D96B528}" type="presParOf" srcId="{513AEFE8-4D3A-48BE-9E9A-AC6AC2A9D2A3}" destId="{48134258-E00D-45CC-8944-09B318DD65C2}" srcOrd="5" destOrd="0" presId="urn:microsoft.com/office/officeart/2005/8/layout/hierarchy6"/>
    <dgm:cxn modelId="{0F4F8C1C-7CD2-4E32-9625-1E4DBF8DE62D}" type="presParOf" srcId="{48134258-E00D-45CC-8944-09B318DD65C2}" destId="{E78409BE-0BC5-4739-AB0C-FF4521FBAE8D}" srcOrd="0" destOrd="0" presId="urn:microsoft.com/office/officeart/2005/8/layout/hierarchy6"/>
    <dgm:cxn modelId="{CBDCA051-5C35-455F-8F50-A3F86DA9F949}" type="presParOf" srcId="{48134258-E00D-45CC-8944-09B318DD65C2}" destId="{458AE403-A51F-4D1D-AC0E-C0608AF3C9CB}" srcOrd="1" destOrd="0" presId="urn:microsoft.com/office/officeart/2005/8/layout/hierarchy6"/>
    <dgm:cxn modelId="{402D263B-A3A0-4F1D-B975-49EF83D757BF}" type="presParOf" srcId="{D0C6F1F8-7A6E-4194-A7A8-337ACD92D776}" destId="{CE7D940E-8F3F-40DE-B2F0-61A4213DF579}" srcOrd="2" destOrd="0" presId="urn:microsoft.com/office/officeart/2005/8/layout/hierarchy6"/>
    <dgm:cxn modelId="{963421F4-9648-4167-87BA-7698676E11CC}" type="presParOf" srcId="{D0C6F1F8-7A6E-4194-A7A8-337ACD92D776}" destId="{81BF0A12-9B47-4AD0-B8F4-A8C5B8CB78BB}" srcOrd="3" destOrd="0" presId="urn:microsoft.com/office/officeart/2005/8/layout/hierarchy6"/>
    <dgm:cxn modelId="{D394CDDC-10AD-4AEA-A44E-C3BC045F2CD4}" type="presParOf" srcId="{81BF0A12-9B47-4AD0-B8F4-A8C5B8CB78BB}" destId="{63C71832-EF74-42D3-9BC7-422B46EB8811}" srcOrd="0" destOrd="0" presId="urn:microsoft.com/office/officeart/2005/8/layout/hierarchy6"/>
    <dgm:cxn modelId="{D831BF20-3D08-4178-B49E-8E2D94206422}" type="presParOf" srcId="{81BF0A12-9B47-4AD0-B8F4-A8C5B8CB78BB}" destId="{78830723-72EB-4FB0-98D4-AF01CCCD2ECE}" srcOrd="1" destOrd="0" presId="urn:microsoft.com/office/officeart/2005/8/layout/hierarchy6"/>
    <dgm:cxn modelId="{E3878F4E-054A-451C-A9C8-947A1BE0042A}" type="presParOf" srcId="{78830723-72EB-4FB0-98D4-AF01CCCD2ECE}" destId="{B77B2DFF-77B5-4C3A-A4B2-72A9B60EEA1F}" srcOrd="0" destOrd="0" presId="urn:microsoft.com/office/officeart/2005/8/layout/hierarchy6"/>
    <dgm:cxn modelId="{198419A4-1ECC-470F-9B01-B62821399AAF}" type="presParOf" srcId="{78830723-72EB-4FB0-98D4-AF01CCCD2ECE}" destId="{4CAE9B7A-7B39-47AE-803A-15A21AFA4ED0}" srcOrd="1" destOrd="0" presId="urn:microsoft.com/office/officeart/2005/8/layout/hierarchy6"/>
    <dgm:cxn modelId="{E940139D-F445-4A36-976E-F8932F891EB6}" type="presParOf" srcId="{4CAE9B7A-7B39-47AE-803A-15A21AFA4ED0}" destId="{3B740CD7-D470-4DFB-B5D1-8CA7CDC6ED5D}" srcOrd="0" destOrd="0" presId="urn:microsoft.com/office/officeart/2005/8/layout/hierarchy6"/>
    <dgm:cxn modelId="{50C48968-D663-4B7A-9BFE-5EDBFBEA2FF5}" type="presParOf" srcId="{4CAE9B7A-7B39-47AE-803A-15A21AFA4ED0}" destId="{482E3731-A7AA-41A2-8D8B-88540ECD72E6}" srcOrd="1" destOrd="0" presId="urn:microsoft.com/office/officeart/2005/8/layout/hierarchy6"/>
    <dgm:cxn modelId="{416623B8-5C26-48D4-9D93-C7C99120DFCD}" type="presParOf" srcId="{482E3731-A7AA-41A2-8D8B-88540ECD72E6}" destId="{247677B1-F1A9-40F6-ACFA-2A6404033F9D}" srcOrd="0" destOrd="0" presId="urn:microsoft.com/office/officeart/2005/8/layout/hierarchy6"/>
    <dgm:cxn modelId="{9E2BA0A8-3A8E-46F6-B251-B44562C36C21}" type="presParOf" srcId="{482E3731-A7AA-41A2-8D8B-88540ECD72E6}" destId="{529E99A6-5E20-44A0-8778-4E762CD883E4}" srcOrd="1" destOrd="0" presId="urn:microsoft.com/office/officeart/2005/8/layout/hierarchy6"/>
    <dgm:cxn modelId="{ADD98711-2973-4B7F-A3F8-634B4DC10CCE}" type="presParOf" srcId="{529E99A6-5E20-44A0-8778-4E762CD883E4}" destId="{433C9520-B420-4B9C-AE75-34006C86998E}" srcOrd="0" destOrd="0" presId="urn:microsoft.com/office/officeart/2005/8/layout/hierarchy6"/>
    <dgm:cxn modelId="{B00A9E51-43C2-4ED2-9FF5-37FB3C24867F}" type="presParOf" srcId="{529E99A6-5E20-44A0-8778-4E762CD883E4}" destId="{F4FE2C2F-A690-4DBF-B22D-FAEE7D3C1C17}" srcOrd="1" destOrd="0" presId="urn:microsoft.com/office/officeart/2005/8/layout/hierarchy6"/>
    <dgm:cxn modelId="{6115DBCD-3F2E-4C50-8BFF-2C7D4048E72E}" type="presParOf" srcId="{482E3731-A7AA-41A2-8D8B-88540ECD72E6}" destId="{F9028E2E-9450-4190-A171-F82DC48E5ABE}" srcOrd="2" destOrd="0" presId="urn:microsoft.com/office/officeart/2005/8/layout/hierarchy6"/>
    <dgm:cxn modelId="{5BBB6064-3E12-40AD-A66E-BBCDB521282D}" type="presParOf" srcId="{482E3731-A7AA-41A2-8D8B-88540ECD72E6}" destId="{5A879BDA-98B6-4C42-8A94-676D41565B14}" srcOrd="3" destOrd="0" presId="urn:microsoft.com/office/officeart/2005/8/layout/hierarchy6"/>
    <dgm:cxn modelId="{8F2857AC-0EEE-4C64-82AF-B44264C94E96}" type="presParOf" srcId="{5A879BDA-98B6-4C42-8A94-676D41565B14}" destId="{29688C52-B6E8-4E85-83AA-94CD56C2CBC8}" srcOrd="0" destOrd="0" presId="urn:microsoft.com/office/officeart/2005/8/layout/hierarchy6"/>
    <dgm:cxn modelId="{6D1B2980-3D47-4FFB-9E61-C07445BAF4BF}" type="presParOf" srcId="{5A879BDA-98B6-4C42-8A94-676D41565B14}" destId="{2CDC17E7-51BF-4861-B0B7-C426C02076CA}" srcOrd="1" destOrd="0" presId="urn:microsoft.com/office/officeart/2005/8/layout/hierarchy6"/>
    <dgm:cxn modelId="{0523964C-A4D8-4E2F-A460-BAD5708C5377}" type="presParOf" srcId="{482E3731-A7AA-41A2-8D8B-88540ECD72E6}" destId="{689DA7EA-F890-48E5-B02E-8C31C9F75CDD}" srcOrd="4" destOrd="0" presId="urn:microsoft.com/office/officeart/2005/8/layout/hierarchy6"/>
    <dgm:cxn modelId="{A4E60F17-9F62-4E53-A3A5-0BAB01D4C523}" type="presParOf" srcId="{482E3731-A7AA-41A2-8D8B-88540ECD72E6}" destId="{37D0820A-9E20-406D-A1E8-CCA0B647201C}" srcOrd="5" destOrd="0" presId="urn:microsoft.com/office/officeart/2005/8/layout/hierarchy6"/>
    <dgm:cxn modelId="{42A5CCD8-3EBB-4DDB-949D-7BFA6F19CEA1}" type="presParOf" srcId="{37D0820A-9E20-406D-A1E8-CCA0B647201C}" destId="{1F7EEE21-302F-4D2F-87FE-49E1D80EE8D1}" srcOrd="0" destOrd="0" presId="urn:microsoft.com/office/officeart/2005/8/layout/hierarchy6"/>
    <dgm:cxn modelId="{AFAF5DBC-E682-4635-A846-1A497E04AF1F}" type="presParOf" srcId="{37D0820A-9E20-406D-A1E8-CCA0B647201C}" destId="{BCC09E13-B113-4243-BD34-5172698CA40B}" srcOrd="1" destOrd="0" presId="urn:microsoft.com/office/officeart/2005/8/layout/hierarchy6"/>
    <dgm:cxn modelId="{23D51CCB-4CD5-4B05-ACBD-F3688445C790}" type="presParOf" srcId="{6C42B626-A73B-4D99-B5AF-B603D3C51827}" destId="{EB231DD4-0842-4619-87D6-D23B21888CC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5B3CC-5FA9-41DE-A3A9-9E98D2B4EAD0}">
      <dsp:nvSpPr>
        <dsp:cNvPr id="0" name=""/>
        <dsp:cNvSpPr/>
      </dsp:nvSpPr>
      <dsp:spPr>
        <a:xfrm>
          <a:off x="5451064" y="181989"/>
          <a:ext cx="2056296" cy="76916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Lipitler</a:t>
          </a:r>
        </a:p>
      </dsp:txBody>
      <dsp:txXfrm>
        <a:off x="5473592" y="204517"/>
        <a:ext cx="2011240" cy="724112"/>
      </dsp:txXfrm>
    </dsp:sp>
    <dsp:sp modelId="{DEAA5CD8-6A63-4B78-9198-01700238EB2C}">
      <dsp:nvSpPr>
        <dsp:cNvPr id="0" name=""/>
        <dsp:cNvSpPr/>
      </dsp:nvSpPr>
      <dsp:spPr>
        <a:xfrm>
          <a:off x="4297802" y="951158"/>
          <a:ext cx="2181410" cy="850381"/>
        </a:xfrm>
        <a:custGeom>
          <a:avLst/>
          <a:gdLst/>
          <a:ahLst/>
          <a:cxnLst/>
          <a:rect l="0" t="0" r="0" b="0"/>
          <a:pathLst>
            <a:path>
              <a:moveTo>
                <a:pt x="2181410" y="0"/>
              </a:moveTo>
              <a:lnTo>
                <a:pt x="2181410" y="425190"/>
              </a:lnTo>
              <a:lnTo>
                <a:pt x="0" y="425190"/>
              </a:lnTo>
              <a:lnTo>
                <a:pt x="0" y="85038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3B0DD-DF3B-4CA6-A8CF-D25178C39AF8}">
      <dsp:nvSpPr>
        <dsp:cNvPr id="0" name=""/>
        <dsp:cNvSpPr/>
      </dsp:nvSpPr>
      <dsp:spPr>
        <a:xfrm>
          <a:off x="3480595" y="1801539"/>
          <a:ext cx="1634414" cy="10933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Yağlar</a:t>
          </a:r>
        </a:p>
      </dsp:txBody>
      <dsp:txXfrm>
        <a:off x="3512619" y="1833563"/>
        <a:ext cx="1570366" cy="1029333"/>
      </dsp:txXfrm>
    </dsp:sp>
    <dsp:sp modelId="{36E08389-0E26-41D8-8B03-C384BDFA457D}">
      <dsp:nvSpPr>
        <dsp:cNvPr id="0" name=""/>
        <dsp:cNvSpPr/>
      </dsp:nvSpPr>
      <dsp:spPr>
        <a:xfrm>
          <a:off x="4252082" y="2894921"/>
          <a:ext cx="91440" cy="3636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36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AC88CA-7EAE-425D-8CE3-BEF4DE6E0DC7}">
      <dsp:nvSpPr>
        <dsp:cNvPr id="0" name=""/>
        <dsp:cNvSpPr/>
      </dsp:nvSpPr>
      <dsp:spPr>
        <a:xfrm>
          <a:off x="2687909" y="3258593"/>
          <a:ext cx="3219786" cy="68224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Sabunlaşabilen</a:t>
          </a:r>
          <a:endParaRPr lang="tr-TR" sz="2800" kern="1200" dirty="0"/>
        </a:p>
      </dsp:txBody>
      <dsp:txXfrm>
        <a:off x="2707891" y="3278575"/>
        <a:ext cx="3179822" cy="642285"/>
      </dsp:txXfrm>
    </dsp:sp>
    <dsp:sp modelId="{2AE82B78-E0BD-4BAB-A073-FE022F0181C6}">
      <dsp:nvSpPr>
        <dsp:cNvPr id="0" name=""/>
        <dsp:cNvSpPr/>
      </dsp:nvSpPr>
      <dsp:spPr>
        <a:xfrm>
          <a:off x="1329030" y="3940842"/>
          <a:ext cx="2968772" cy="544676"/>
        </a:xfrm>
        <a:custGeom>
          <a:avLst/>
          <a:gdLst/>
          <a:ahLst/>
          <a:cxnLst/>
          <a:rect l="0" t="0" r="0" b="0"/>
          <a:pathLst>
            <a:path>
              <a:moveTo>
                <a:pt x="2968772" y="0"/>
              </a:moveTo>
              <a:lnTo>
                <a:pt x="2968772" y="272338"/>
              </a:lnTo>
              <a:lnTo>
                <a:pt x="0" y="272338"/>
              </a:lnTo>
              <a:lnTo>
                <a:pt x="0" y="544676"/>
              </a:lnTo>
            </a:path>
          </a:pathLst>
        </a:custGeom>
        <a:noFill/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68A48-BE3E-42D6-B494-145466D67B31}">
      <dsp:nvSpPr>
        <dsp:cNvPr id="0" name=""/>
        <dsp:cNvSpPr/>
      </dsp:nvSpPr>
      <dsp:spPr>
        <a:xfrm>
          <a:off x="0" y="4485519"/>
          <a:ext cx="2658060" cy="13135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mono ve </a:t>
          </a:r>
          <a:r>
            <a:rPr lang="tr-TR" altLang="tr-TR" sz="2800" kern="1200" dirty="0" err="1"/>
            <a:t>digliseridler</a:t>
          </a:r>
          <a:r>
            <a:rPr lang="tr-TR" altLang="tr-TR" sz="2800" kern="1200" dirty="0"/>
            <a:t> </a:t>
          </a:r>
          <a:r>
            <a:rPr lang="tr-TR" altLang="tr-TR" sz="2800" kern="1200" dirty="0" err="1"/>
            <a:t>Trigliseridler</a:t>
          </a:r>
          <a:endParaRPr lang="tr-TR" sz="2800" kern="1200" dirty="0"/>
        </a:p>
      </dsp:txBody>
      <dsp:txXfrm>
        <a:off x="38473" y="4523992"/>
        <a:ext cx="2581114" cy="1236621"/>
      </dsp:txXfrm>
    </dsp:sp>
    <dsp:sp modelId="{9692668F-5197-43F5-9DAF-B4EFAA158883}">
      <dsp:nvSpPr>
        <dsp:cNvPr id="0" name=""/>
        <dsp:cNvSpPr/>
      </dsp:nvSpPr>
      <dsp:spPr>
        <a:xfrm>
          <a:off x="3876339" y="3940842"/>
          <a:ext cx="421462" cy="1365344"/>
        </a:xfrm>
        <a:custGeom>
          <a:avLst/>
          <a:gdLst/>
          <a:ahLst/>
          <a:cxnLst/>
          <a:rect l="0" t="0" r="0" b="0"/>
          <a:pathLst>
            <a:path>
              <a:moveTo>
                <a:pt x="421462" y="0"/>
              </a:moveTo>
              <a:lnTo>
                <a:pt x="421462" y="682672"/>
              </a:lnTo>
              <a:lnTo>
                <a:pt x="0" y="682672"/>
              </a:lnTo>
              <a:lnTo>
                <a:pt x="0" y="1365344"/>
              </a:lnTo>
            </a:path>
          </a:pathLst>
        </a:custGeom>
        <a:noFill/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6C9978-E963-4C36-8D3B-21AD1BAF9F90}">
      <dsp:nvSpPr>
        <dsp:cNvPr id="0" name=""/>
        <dsp:cNvSpPr/>
      </dsp:nvSpPr>
      <dsp:spPr>
        <a:xfrm>
          <a:off x="2702213" y="5306187"/>
          <a:ext cx="2348253" cy="567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 err="1"/>
            <a:t>Fosfolipidler</a:t>
          </a:r>
          <a:endParaRPr lang="tr-TR" sz="2800" kern="1200" dirty="0"/>
        </a:p>
      </dsp:txBody>
      <dsp:txXfrm>
        <a:off x="2718838" y="5322812"/>
        <a:ext cx="2315003" cy="534386"/>
      </dsp:txXfrm>
    </dsp:sp>
    <dsp:sp modelId="{401A5520-8E82-424D-A903-A5823A1EF5A3}">
      <dsp:nvSpPr>
        <dsp:cNvPr id="0" name=""/>
        <dsp:cNvSpPr/>
      </dsp:nvSpPr>
      <dsp:spPr>
        <a:xfrm>
          <a:off x="4297802" y="3940842"/>
          <a:ext cx="2392917" cy="1356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424"/>
              </a:lnTo>
              <a:lnTo>
                <a:pt x="2392917" y="678424"/>
              </a:lnTo>
              <a:lnTo>
                <a:pt x="2392917" y="1356848"/>
              </a:lnTo>
            </a:path>
          </a:pathLst>
        </a:custGeom>
        <a:noFill/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409BE-0BC5-4739-AB0C-FF4521FBAE8D}">
      <dsp:nvSpPr>
        <dsp:cNvPr id="0" name=""/>
        <dsp:cNvSpPr/>
      </dsp:nvSpPr>
      <dsp:spPr>
        <a:xfrm>
          <a:off x="5195598" y="5297691"/>
          <a:ext cx="2990243" cy="6098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 err="1"/>
            <a:t>Glikolipidler</a:t>
          </a:r>
          <a:endParaRPr lang="tr-TR" sz="2800" kern="1200" dirty="0"/>
        </a:p>
      </dsp:txBody>
      <dsp:txXfrm>
        <a:off x="5213459" y="5315552"/>
        <a:ext cx="2954521" cy="574092"/>
      </dsp:txXfrm>
    </dsp:sp>
    <dsp:sp modelId="{CE7D940E-8F3F-40DE-B2F0-61A4213DF579}">
      <dsp:nvSpPr>
        <dsp:cNvPr id="0" name=""/>
        <dsp:cNvSpPr/>
      </dsp:nvSpPr>
      <dsp:spPr>
        <a:xfrm>
          <a:off x="6479212" y="951158"/>
          <a:ext cx="2116927" cy="835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7812"/>
              </a:lnTo>
              <a:lnTo>
                <a:pt x="2116927" y="417812"/>
              </a:lnTo>
              <a:lnTo>
                <a:pt x="2116927" y="835625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71832-EF74-42D3-9BC7-422B46EB8811}">
      <dsp:nvSpPr>
        <dsp:cNvPr id="0" name=""/>
        <dsp:cNvSpPr/>
      </dsp:nvSpPr>
      <dsp:spPr>
        <a:xfrm>
          <a:off x="7423837" y="1786783"/>
          <a:ext cx="2344604" cy="7679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Yağ benzeri maddeler </a:t>
          </a:r>
        </a:p>
      </dsp:txBody>
      <dsp:txXfrm>
        <a:off x="7446330" y="1809276"/>
        <a:ext cx="2299618" cy="722968"/>
      </dsp:txXfrm>
    </dsp:sp>
    <dsp:sp modelId="{B77B2DFF-77B5-4C3A-A4B2-72A9B60EEA1F}">
      <dsp:nvSpPr>
        <dsp:cNvPr id="0" name=""/>
        <dsp:cNvSpPr/>
      </dsp:nvSpPr>
      <dsp:spPr>
        <a:xfrm>
          <a:off x="8550420" y="2554738"/>
          <a:ext cx="91440" cy="3784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8427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40CD7-D470-4DFB-B5D1-8CA7CDC6ED5D}">
      <dsp:nvSpPr>
        <dsp:cNvPr id="0" name=""/>
        <dsp:cNvSpPr/>
      </dsp:nvSpPr>
      <dsp:spPr>
        <a:xfrm>
          <a:off x="7244722" y="2933166"/>
          <a:ext cx="2702834" cy="5036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Sabunlaşmayan </a:t>
          </a:r>
          <a:endParaRPr lang="tr-TR" sz="2800" kern="1200" dirty="0"/>
        </a:p>
      </dsp:txBody>
      <dsp:txXfrm>
        <a:off x="7259472" y="2947916"/>
        <a:ext cx="2673334" cy="474116"/>
      </dsp:txXfrm>
    </dsp:sp>
    <dsp:sp modelId="{247677B1-F1A9-40F6-ACFA-2A6404033F9D}">
      <dsp:nvSpPr>
        <dsp:cNvPr id="0" name=""/>
        <dsp:cNvSpPr/>
      </dsp:nvSpPr>
      <dsp:spPr>
        <a:xfrm>
          <a:off x="6934737" y="3436782"/>
          <a:ext cx="1661402" cy="289937"/>
        </a:xfrm>
        <a:custGeom>
          <a:avLst/>
          <a:gdLst/>
          <a:ahLst/>
          <a:cxnLst/>
          <a:rect l="0" t="0" r="0" b="0"/>
          <a:pathLst>
            <a:path>
              <a:moveTo>
                <a:pt x="1661402" y="0"/>
              </a:moveTo>
              <a:lnTo>
                <a:pt x="1661402" y="144968"/>
              </a:lnTo>
              <a:lnTo>
                <a:pt x="0" y="144968"/>
              </a:lnTo>
              <a:lnTo>
                <a:pt x="0" y="289937"/>
              </a:lnTo>
            </a:path>
          </a:pathLst>
        </a:custGeom>
        <a:noFill/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C9520-B420-4B9C-AE75-34006C86998E}">
      <dsp:nvSpPr>
        <dsp:cNvPr id="0" name=""/>
        <dsp:cNvSpPr/>
      </dsp:nvSpPr>
      <dsp:spPr>
        <a:xfrm>
          <a:off x="6069946" y="3726720"/>
          <a:ext cx="1729582" cy="5036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 err="1"/>
            <a:t>Tokoferol</a:t>
          </a:r>
          <a:endParaRPr lang="tr-TR" sz="2800" kern="1200" dirty="0"/>
        </a:p>
      </dsp:txBody>
      <dsp:txXfrm>
        <a:off x="6084696" y="3741470"/>
        <a:ext cx="1700082" cy="474116"/>
      </dsp:txXfrm>
    </dsp:sp>
    <dsp:sp modelId="{F9028E2E-9450-4190-A171-F82DC48E5ABE}">
      <dsp:nvSpPr>
        <dsp:cNvPr id="0" name=""/>
        <dsp:cNvSpPr/>
      </dsp:nvSpPr>
      <dsp:spPr>
        <a:xfrm>
          <a:off x="8596140" y="3436782"/>
          <a:ext cx="178725" cy="289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968"/>
              </a:lnTo>
              <a:lnTo>
                <a:pt x="178725" y="144968"/>
              </a:lnTo>
              <a:lnTo>
                <a:pt x="178725" y="289937"/>
              </a:lnTo>
            </a:path>
          </a:pathLst>
        </a:custGeom>
        <a:noFill/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88C52-B6E8-4E85-83AA-94CD56C2CBC8}">
      <dsp:nvSpPr>
        <dsp:cNvPr id="0" name=""/>
        <dsp:cNvSpPr/>
      </dsp:nvSpPr>
      <dsp:spPr>
        <a:xfrm>
          <a:off x="8026156" y="3726720"/>
          <a:ext cx="1497418" cy="5036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Sterol</a:t>
          </a:r>
          <a:endParaRPr lang="tr-TR" sz="2800" kern="1200" dirty="0"/>
        </a:p>
      </dsp:txBody>
      <dsp:txXfrm>
        <a:off x="8040906" y="3741470"/>
        <a:ext cx="1467918" cy="474116"/>
      </dsp:txXfrm>
    </dsp:sp>
    <dsp:sp modelId="{689DA7EA-F890-48E5-B02E-8C31C9F75CDD}">
      <dsp:nvSpPr>
        <dsp:cNvPr id="0" name=""/>
        <dsp:cNvSpPr/>
      </dsp:nvSpPr>
      <dsp:spPr>
        <a:xfrm>
          <a:off x="8596140" y="3436782"/>
          <a:ext cx="1849873" cy="289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968"/>
              </a:lnTo>
              <a:lnTo>
                <a:pt x="1849873" y="144968"/>
              </a:lnTo>
              <a:lnTo>
                <a:pt x="1849873" y="289937"/>
              </a:lnTo>
            </a:path>
          </a:pathLst>
        </a:custGeom>
        <a:noFill/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EEE21-302F-4D2F-87FE-49E1D80EE8D1}">
      <dsp:nvSpPr>
        <dsp:cNvPr id="0" name=""/>
        <dsp:cNvSpPr/>
      </dsp:nvSpPr>
      <dsp:spPr>
        <a:xfrm>
          <a:off x="9750202" y="3726720"/>
          <a:ext cx="1391620" cy="5036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altLang="tr-TR" sz="2800" kern="1200" dirty="0"/>
            <a:t>Fenol</a:t>
          </a:r>
          <a:endParaRPr lang="tr-TR" sz="2800" kern="1200" dirty="0"/>
        </a:p>
      </dsp:txBody>
      <dsp:txXfrm>
        <a:off x="9764952" y="3741470"/>
        <a:ext cx="1362120" cy="474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FA7465-EDEC-431E-9F24-67230C8A8E53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5034BE4-2CD1-40D1-8BAD-E3C2699536C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ar-SY" alt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fld id="{03A3ACB3-E14C-40F3-BF5F-E00C96A4CB36}" type="slidenum">
              <a:rPr lang="ar-SY" altLang="en-US">
                <a:latin typeface="Calibri" panose="020F0502020204030204" pitchFamily="34" charset="0"/>
                <a:cs typeface="Arial" panose="020B0604020202020204" pitchFamily="34" charset="0"/>
              </a:rPr>
              <a:pPr algn="l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ar-SY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B4299-7B19-46B1-9D1C-4F3468A1CBCD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3910F-FB4B-4B0D-A387-CE41FB39AA3C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50600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9E-29C1-4A99-8BC5-12A738F9B842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600DF-6118-46F4-8CF3-D96EECC6EBF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892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en-US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32B6E-CDC8-4345-9F22-40592D50A1C0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C1126-F22B-4F05-A049-42E3FCC2D337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13468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92CDF-E797-4094-B38C-B53ED20C54F6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1ABB2-DA95-4B3E-BDAB-9F5D901C4C95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09164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ADD3C-495A-4C83-9DA0-01A96DBC8C64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B8322-6DA5-4256-AB2A-09D6E24C6E5C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92619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9DDCF-3AD1-464F-8E59-EEC1591B292A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59EBD-CAA1-4A01-8309-47A45692A6C0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26071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62349-3177-434A-AC5A-B029AA971BAE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12269-C112-4002-B04F-E2407669EF3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523280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C4C1-F0BA-41E6-BB52-41E4CDB1E201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E0046-6ED1-4EE9-BBCF-6E3014380B9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143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4238E-9F2B-47B2-87DB-F1D4C1BA0E62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D663E-012D-424E-94DD-407B7E76512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7051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DF50B-13C1-46B9-BF25-F0F9D8CDD6D8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05722-66B9-4488-B4AA-72C011651646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57713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F23CA-C50D-4AC4-8428-646707E93793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08DB1-BDBD-423F-AC93-B898E550174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04946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42E1C-08C2-47A4-9E8C-8B3734F5B178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4DBDA-237B-44A7-8217-BA21A39BADB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0205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B6BB4-B8FF-4B5B-B80F-B01AD5B220DB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A1B2D-2D0C-4C01-B155-483158E5072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00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34F5F-32E1-4EEA-9B5E-7F3A672DC070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E0906-D62C-456B-B40D-572C7F1C3E4D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11874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E080-B6C0-484E-8938-D35B6D47F07D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E3EE-58F5-4F1A-B088-D7711D0AF4E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2727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9F721-F795-48D9-852A-E7BEFD13FD48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1A395-E4D7-48C0-8E9A-51731DC5097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1393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BEC2F4-C727-4829-9607-DFA4900BFA80}" type="datetimeFigureOut">
              <a:rPr lang="ar-SY"/>
              <a:pPr>
                <a:defRPr/>
              </a:pPr>
              <a:t>17/12/1437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7BAC3F-60C4-4539-85CF-612EA219193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94" r:id="rId11"/>
    <p:sldLayoutId id="2147483689" r:id="rId12"/>
    <p:sldLayoutId id="2147483695" r:id="rId13"/>
    <p:sldLayoutId id="2147483690" r:id="rId14"/>
    <p:sldLayoutId id="2147483691" r:id="rId15"/>
    <p:sldLayoutId id="2147483692" r:id="rId16"/>
  </p:sldLayoutIdLst>
  <p:txStyles>
    <p:titleStyle>
      <a:lvl1pPr algn="l" defTabSz="457200" rtl="1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2pPr>
      <a:lvl3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3pPr>
      <a:lvl4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4pPr>
      <a:lvl5pPr algn="l" defTabSz="457200" rtl="1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r" defTabSz="457200" rtl="1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/>
          <a:lstStyle/>
          <a:p>
            <a:pPr algn="l" rtl="0"/>
            <a:r>
              <a:rPr lang="en-US" altLang="en-US">
                <a:cs typeface="Tahoma" panose="020B0604030504040204" pitchFamily="34" charset="0"/>
              </a:rPr>
              <a:t>GDM 203</a:t>
            </a:r>
            <a:br>
              <a:rPr lang="en-US" altLang="en-US">
                <a:cs typeface="Tahoma" panose="020B0604030504040204" pitchFamily="34" charset="0"/>
              </a:rPr>
            </a:br>
            <a:r>
              <a:rPr lang="tr-TR" altLang="en-US">
                <a:cs typeface="Tahoma" panose="020B0604030504040204" pitchFamily="34" charset="0"/>
              </a:rPr>
              <a:t>Gıda Kimyası</a:t>
            </a:r>
            <a:r>
              <a:rPr lang="en-US" altLang="en-US">
                <a:cs typeface="Tahoma" panose="020B0604030504040204" pitchFamily="34" charset="0"/>
              </a:rPr>
              <a:t> I</a:t>
            </a:r>
            <a:br>
              <a:rPr lang="tr-TR" altLang="en-US">
                <a:cs typeface="Tahoma" panose="020B0604030504040204" pitchFamily="34" charset="0"/>
              </a:rPr>
            </a:br>
            <a:r>
              <a:rPr lang="tr-TR" altLang="en-US">
                <a:solidFill>
                  <a:srgbClr val="FF0000"/>
                </a:solidFill>
                <a:cs typeface="Tahoma" panose="020B0604030504040204" pitchFamily="34" charset="0"/>
              </a:rPr>
              <a:t>Lipidler </a:t>
            </a:r>
            <a:r>
              <a:rPr lang="en-US" altLang="en-US">
                <a:solidFill>
                  <a:srgbClr val="FF0000"/>
                </a:solidFill>
                <a:cs typeface="Tahoma" panose="020B0604030504040204" pitchFamily="34" charset="0"/>
              </a:rPr>
              <a:t>1</a:t>
            </a:r>
            <a:endParaRPr lang="ar-SY" altLang="en-US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7" cy="1096963"/>
          </a:xfrm>
        </p:spPr>
        <p:txBody>
          <a:bodyPr rtlCol="0">
            <a:noAutofit/>
          </a:bodyPr>
          <a:lstStyle/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>
                <a:hlinkClick r:id="rId2"/>
              </a:rPr>
              <a:t>Mühendislik Mimarlık Fakültesi </a:t>
            </a:r>
            <a:endParaRPr lang="tr-TR" sz="2400" dirty="0"/>
          </a:p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/>
              <a:t>Gıda Mühendisliği Bölümü</a:t>
            </a:r>
          </a:p>
          <a:p>
            <a:pPr algn="l" rtl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/>
              <a:t>Prof. Dr. Farhan ALFİN</a:t>
            </a:r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27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2" descr="http://soru.mobi/wp-content/uploads/yaglarin-yapis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19" y="2156618"/>
            <a:ext cx="5614988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380537" cy="5703888"/>
          </a:xfrm>
        </p:spPr>
        <p:txBody>
          <a:bodyPr rtlCol="0">
            <a:normAutofit/>
          </a:bodyPr>
          <a:lstStyle/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İnsan beslenmesi dengeli yağ alımını gerektirmektedir. </a:t>
            </a:r>
          </a:p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Beslenmede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yer alan yağların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sadece miktarları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değil,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özellikleri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 önemlidir. </a:t>
            </a:r>
          </a:p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duyusal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fonksiyonel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özellikleri, </a:t>
            </a:r>
            <a:r>
              <a:rPr lang="tr-TR" altLang="tr-TR" sz="28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insan sağlığına etkileri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muhafaza koşulları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kimyasal yapıları ile ilgilidir.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91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>
                <a:cs typeface="Tahoma" panose="020B0604030504040204" pitchFamily="34" charset="0"/>
              </a:rPr>
              <a:t>Lipidler - Giriş</a:t>
            </a:r>
            <a:endParaRPr lang="ar-SY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699125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Yağlara farklı özellikler kazandıran kimyasal yapı,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içerdikleri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çeşit/miktarları ile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benzeri maddelerle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ifade edilmektedir. </a:t>
            </a:r>
          </a:p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benzeri maddeler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tokoferol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sterol, fenol,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triterpen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alkoller, hidrokarbonlar, renk, tat ve koku bileşikleri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vb.)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genellikle sabunlaşmayan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maddeler kapsamında yer alan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minör bileşenleri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kapsamaktadır.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>
                <a:cs typeface="Tahoma" panose="020B0604030504040204" pitchFamily="34" charset="0"/>
              </a:rPr>
              <a:t>Lipidler - Giriş</a:t>
            </a:r>
            <a:endParaRPr lang="ar-SY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861050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yağ asitleri dışında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sabunlaşma tepkimesi veren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ancak düşük düzeylerde bulunan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fosfolipidler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glikolipidler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mum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 bileşiklerdir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>
                <a:cs typeface="Tahoma" panose="020B0604030504040204" pitchFamily="34" charset="0"/>
              </a:rPr>
              <a:t>Lipidler - Giriş</a:t>
            </a:r>
            <a:endParaRPr lang="ar-SY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</p:nvPr>
        </p:nvGraphicFramePr>
        <p:xfrm>
          <a:off x="677862" y="232012"/>
          <a:ext cx="11150343" cy="6625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sz="2800">
                <a:cs typeface="Tahoma" panose="020B0604030504040204" pitchFamily="34" charset="0"/>
              </a:rPr>
              <a:t>Lipidler - Giriş</a:t>
            </a:r>
            <a:endParaRPr lang="ar-SY" altLang="en-US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>
                <a:cs typeface="Tahoma" panose="020B0604030504040204" pitchFamily="34" charset="0"/>
              </a:rPr>
              <a:t>Gıda Maddelerinde </a:t>
            </a:r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ar-SY" altLang="en-US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7816850" cy="5765800"/>
          </a:xfrm>
        </p:spPr>
        <p:txBody>
          <a:bodyPr/>
          <a:lstStyle/>
          <a:p>
            <a:pPr lvl="1" algn="l" rtl="0">
              <a:lnSpc>
                <a:spcPct val="150000"/>
              </a:lnSpc>
            </a:pP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Yağca</a:t>
            </a: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zengin</a:t>
            </a: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gıdalar: sıvı yağlar, tereyağı.</a:t>
            </a:r>
          </a:p>
          <a:p>
            <a:pPr lvl="1" algn="l" rtl="0">
              <a:lnSpc>
                <a:spcPct val="150000"/>
              </a:lnSpc>
            </a:pP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Yağca</a:t>
            </a: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fakir</a:t>
            </a: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gıdalar: meyveler, sebzeler.</a:t>
            </a:r>
          </a:p>
          <a:p>
            <a:pPr lvl="1" algn="l" rtl="0">
              <a:lnSpc>
                <a:spcPct val="150000"/>
              </a:lnSpc>
            </a:pP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Yağsız</a:t>
            </a:r>
            <a:r>
              <a:rPr lang="tr-TR" altLang="en-US" sz="2800" dirty="0">
                <a:cs typeface="Tahoma" panose="020B0604030504040204" pitchFamily="34" charset="0"/>
              </a:rPr>
              <a:t>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gıdalar: şeker pancarı.</a:t>
            </a:r>
          </a:p>
          <a:p>
            <a:pPr algn="l" rtl="0">
              <a:lnSpc>
                <a:spcPct val="150000"/>
              </a:lnSpc>
            </a:pP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Yağca zengin gıdalar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geniş ölçüde hayvansal (yağ dokusu) ve bitkisel (tohum ve etli kısım) organizmaların </a:t>
            </a: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depo yağlarından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ortaya çıkmaktadır. </a:t>
            </a:r>
          </a:p>
        </p:txBody>
      </p:sp>
      <p:pic>
        <p:nvPicPr>
          <p:cNvPr id="1638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3" y="1695709"/>
            <a:ext cx="3843337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475" y="0"/>
            <a:ext cx="318452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929" y="4573070"/>
            <a:ext cx="3500071" cy="22849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>
                <a:cs typeface="Tahoma" panose="020B0604030504040204" pitchFamily="34" charset="0"/>
              </a:rPr>
              <a:t>Gıda Maddelerinde Lipidler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936775" y="996287"/>
          <a:ext cx="5588738" cy="554736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793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5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68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600" dirty="0"/>
                        <a:t>Bitkisel gıdalar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Yağ oranı (%)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Yemeklik sıvı yağ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99,7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307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Margarin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80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Ceviz (içi)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63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437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Badem (içi)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54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Yerfıstığı (içi)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49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Ayçiçeği tohumu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28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2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Soya fasulyesi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18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Kakao tozu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/>
                        <a:t>10</a:t>
                      </a:r>
                      <a:endParaRPr lang="tr-TR" sz="26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Yulaf ezmesi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6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Pirinç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1,4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Beyaz ekmek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0,5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431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Elma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0,3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Kuşkonmaz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0,2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72951" y="996287"/>
          <a:ext cx="5663824" cy="5547360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2831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1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600" dirty="0"/>
                        <a:t>Hayvansal gıdalar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Yağ oranı (%)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Tereyağı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82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307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Peynir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34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Jambon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31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437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Krema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30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Ringa balığı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12,5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685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Piliç (eti)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7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28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Yumurta sarısı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5,8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Yumurta beyazı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 iz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Dana eti, yağsız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5,4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Süt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3,5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Karaca eti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2,5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431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Morina balığı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0,3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053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600" dirty="0"/>
                        <a:t>Yağsız süt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600" dirty="0"/>
                        <a:t>0,1</a:t>
                      </a:r>
                      <a:endParaRPr lang="tr-TR" sz="2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6010275" cy="5691188"/>
          </a:xfrm>
        </p:spPr>
        <p:txBody>
          <a:bodyPr rtlCol="0">
            <a:normAutofit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tamamına yakın kısmı, üç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değerlikli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bir alkol olan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5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(OH)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ile farklı özelliklerdeki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(R-COOH)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esterleşmesinden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meydana gelmektedir.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sonucunda </a:t>
            </a:r>
            <a:r>
              <a:rPr lang="tr-TR" altLang="tr-TR" sz="26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triaçilgliserol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triester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molekülleri oluşur.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43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dirty="0" err="1">
                <a:solidFill>
                  <a:srgbClr val="0070C0"/>
                </a:solidFill>
                <a:cs typeface="Tahoma" panose="020B0604030504040204" pitchFamily="34" charset="0"/>
              </a:rPr>
              <a:t>Lipidlerin</a:t>
            </a:r>
            <a:r>
              <a:rPr lang="tr-TR" altLang="tr-TR" dirty="0">
                <a:solidFill>
                  <a:srgbClr val="0070C0"/>
                </a:solidFill>
                <a:cs typeface="Tahoma" panose="020B0604030504040204" pitchFamily="34" charset="0"/>
              </a:rPr>
              <a:t> Kimyasal Yapısı –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endParaRPr lang="tr-TR" altLang="tr-TR" dirty="0">
              <a:solidFill>
                <a:srgbClr val="0070C0"/>
              </a:solidFill>
              <a:cs typeface="Tahoma" panose="020B0604030504040204" pitchFamily="34" charset="0"/>
            </a:endParaRPr>
          </a:p>
        </p:txBody>
      </p:sp>
      <p:pic>
        <p:nvPicPr>
          <p:cNvPr id="18436" name="Picture 2" descr="http://c3e308.medialib.glogster.com/media/a6/a649a6a53bbb1ccce2ab304b7347981fab3b61a5075f135e644c5e4ef28fe18b/lipi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3" b="5878"/>
          <a:stretch>
            <a:fillRect/>
          </a:stretch>
        </p:blipFill>
        <p:spPr bwMode="auto">
          <a:xfrm>
            <a:off x="6688138" y="2506663"/>
            <a:ext cx="5503862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667875" cy="5595938"/>
          </a:xfrm>
        </p:spPr>
        <p:txBody>
          <a:bodyPr rtlCol="0">
            <a:normAutofit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molekülünün yaklaşık %94-96’sını yağ asitleri oluşturmaktadır.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molekülündeki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reaktif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grupların büyük bir kısmı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radikallerinden (R-COO</a:t>
            </a:r>
            <a:r>
              <a:rPr lang="tr-TR" altLang="tr-TR" sz="2600" baseline="30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kaynaklanmaktadır.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Majör bileşen olan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trigliseridlerdeki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çeşitliliği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oranları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molekülü üzerinde yerleşimleri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nedenlere bağlı olarak yağların birçok </a:t>
            </a:r>
            <a:r>
              <a:rPr lang="tr-TR" altLang="tr-TR" sz="26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fiziksel, kimyasal ve biyokimyasal özellikleri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düzeylerde değişir.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>
                <a:solidFill>
                  <a:srgbClr val="0070C0"/>
                </a:solidFill>
                <a:cs typeface="Tahoma" panose="020B0604030504040204" pitchFamily="34" charset="0"/>
              </a:rPr>
              <a:t>Lipidlerin Kimyasal Yapısı – </a:t>
            </a:r>
            <a:r>
              <a:rPr lang="tr-TR" altLang="tr-TR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endParaRPr lang="tr-TR" altLang="tr-TR">
              <a:solidFill>
                <a:srgbClr val="0070C0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045075"/>
          </a:xfrm>
        </p:spPr>
        <p:txBody>
          <a:bodyPr rtlCol="0">
            <a:normAutofit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Sonuç olarak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özelliklerini büyük ölçüde yağ asitleri etkilemekte ve hatta belirlemektedir.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gliserol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ve yağ asitleri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lipaz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enziminin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etkisinde ve uygun koşullarda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esterleşerek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denklemde verildiği gibi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oluşturur.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>
                <a:solidFill>
                  <a:srgbClr val="0070C0"/>
                </a:solidFill>
                <a:cs typeface="Tahoma" panose="020B0604030504040204" pitchFamily="34" charset="0"/>
              </a:rPr>
              <a:t>Lipidlerin Kimyasal Yapısı – </a:t>
            </a:r>
            <a:r>
              <a:rPr lang="tr-TR" altLang="tr-TR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endParaRPr lang="tr-TR" altLang="tr-TR">
              <a:solidFill>
                <a:srgbClr val="0070C0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77863" y="3919538"/>
            <a:ext cx="9980612" cy="2768600"/>
          </a:xfrm>
        </p:spPr>
        <p:txBody>
          <a:bodyPr/>
          <a:lstStyle/>
          <a:p>
            <a:endParaRPr lang="ar-SY" alt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>
                <a:solidFill>
                  <a:srgbClr val="0070C0"/>
                </a:solidFill>
                <a:cs typeface="Tahoma" panose="020B0604030504040204" pitchFamily="34" charset="0"/>
              </a:rPr>
              <a:t>Lipidlerin Kimyasal Yapısı – </a:t>
            </a:r>
            <a:r>
              <a:rPr lang="tr-TR" altLang="tr-TR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endParaRPr lang="tr-TR" altLang="tr-TR">
              <a:solidFill>
                <a:srgbClr val="0070C0"/>
              </a:solidFill>
              <a:cs typeface="Tahoma" panose="020B0604030504040204" pitchFamily="34" charset="0"/>
            </a:endParaRPr>
          </a:p>
        </p:txBody>
      </p:sp>
      <p:pic>
        <p:nvPicPr>
          <p:cNvPr id="21508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931988"/>
            <a:ext cx="1070927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- Bu Hafta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3.1 Gıda Maddelerinde </a:t>
            </a:r>
            <a:r>
              <a:rPr lang="tr-TR" altLang="en-US" sz="2800" dirty="0" err="1">
                <a:solidFill>
                  <a:srgbClr val="FF0000"/>
                </a:solidFill>
                <a:cs typeface="Tahoma" panose="020B0604030504040204" pitchFamily="34" charset="0"/>
              </a:rPr>
              <a:t>Lipidler</a:t>
            </a:r>
            <a:endParaRPr lang="tr-TR" altLang="en-US" sz="2800" dirty="0">
              <a:solidFill>
                <a:srgbClr val="FF0000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3.2 </a:t>
            </a:r>
            <a:r>
              <a:rPr lang="tr-TR" altLang="tr-TR" sz="2800" dirty="0" err="1">
                <a:solidFill>
                  <a:srgbClr val="FF0000"/>
                </a:solidFill>
                <a:cs typeface="Tahoma" panose="020B0604030504040204" pitchFamily="34" charset="0"/>
              </a:rPr>
              <a:t>Lipidlerin</a:t>
            </a: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 Kimyasal Yapısı </a:t>
            </a: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3.2.1 </a:t>
            </a:r>
            <a:r>
              <a:rPr lang="tr-TR" altLang="tr-TR" sz="2800" dirty="0" err="1">
                <a:solidFill>
                  <a:srgbClr val="FF0000"/>
                </a:solidFill>
                <a:cs typeface="Tahoma" panose="020B0604030504040204" pitchFamily="34" charset="0"/>
              </a:rPr>
              <a:t>Trigliserid</a:t>
            </a:r>
            <a:endParaRPr lang="tr-TR" altLang="tr-TR" sz="2800" dirty="0">
              <a:solidFill>
                <a:srgbClr val="FF0000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3.2.2 </a:t>
            </a:r>
            <a:r>
              <a:rPr lang="tr-TR" altLang="tr-TR" sz="2800" dirty="0" err="1">
                <a:solidFill>
                  <a:srgbClr val="FF0000"/>
                </a:solidFill>
                <a:cs typeface="Tahoma" panose="020B0604030504040204" pitchFamily="34" charset="0"/>
              </a:rPr>
              <a:t>Trigliseridlerin</a:t>
            </a: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 Sınıflandırılması</a:t>
            </a: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3.2.3 Mono ve </a:t>
            </a:r>
            <a:r>
              <a:rPr lang="tr-TR" altLang="tr-TR" sz="2800" dirty="0" err="1">
                <a:solidFill>
                  <a:srgbClr val="FF0000"/>
                </a:solidFill>
                <a:cs typeface="Tahoma" panose="020B0604030504040204" pitchFamily="34" charset="0"/>
              </a:rPr>
              <a:t>Digliseridler</a:t>
            </a:r>
            <a:endParaRPr lang="tr-TR" altLang="tr-TR" sz="2800" dirty="0">
              <a:solidFill>
                <a:srgbClr val="FF0000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3.2.4 Gliserin (</a:t>
            </a:r>
            <a:r>
              <a:rPr lang="tr-TR" altLang="tr-TR" sz="2800" dirty="0" err="1">
                <a:solidFill>
                  <a:srgbClr val="FF0000"/>
                </a:solidFill>
                <a:cs typeface="Tahoma" panose="020B0604030504040204" pitchFamily="34" charset="0"/>
              </a:rPr>
              <a:t>Gliserol</a:t>
            </a: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)</a:t>
            </a:r>
          </a:p>
          <a:p>
            <a:pPr marL="457200" lvl="1" indent="0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69" y="1092200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923337" cy="5691188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ilk bakışta bir baz ile bir asidin verdiği nötrleşmeye benzese de, gerçekte nötrleşme ile hiçbir ilgisi yoktur.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sonucu oluşan suyun yapısındaki oksijen atomu alkolden değil yağ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asitinden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gelmektedir.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Böyle doğrudan doğruya gerçekleşen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iki yönlü olup bir denge etkileşmesidir.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>
                <a:solidFill>
                  <a:srgbClr val="0070C0"/>
                </a:solidFill>
                <a:cs typeface="Tahoma" panose="020B0604030504040204" pitchFamily="34" charset="0"/>
              </a:rPr>
              <a:t>Lipidlerin Kimyasal Yapısı – </a:t>
            </a:r>
            <a:r>
              <a:rPr lang="tr-TR" altLang="tr-TR" b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endParaRPr lang="tr-TR" altLang="tr-TR">
              <a:solidFill>
                <a:srgbClr val="0070C0"/>
              </a:solidFill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599612" cy="5476875"/>
          </a:xfrm>
        </p:spPr>
        <p:txBody>
          <a:bodyPr rtlCol="0">
            <a:normAutofit fontScale="925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yağların çoğu, bir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çeşit </a:t>
            </a:r>
            <a:r>
              <a:rPr lang="tr-TR" altLang="tr-TR" sz="3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içermemektedir.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yağlar genelde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karışımıdır.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trigliseridte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farklı zincir uzunluğunda ve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doymamışlık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derecesinde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çeşitli yağ asitleri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bulunabilmektedir.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Gliserinin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kabiliyetinde olan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üç hidroksil grubu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esterleşen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 ile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sayıda kombinasyon yapmaktadır.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endParaRPr lang="tr-TR" altLang="tr-TR" dirty="0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599612" cy="5640388"/>
          </a:xfrm>
        </p:spPr>
        <p:txBody>
          <a:bodyPr rtlCol="0">
            <a:normAutofit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açıdan yağ asidi moleküllerinin bu şekildeki varyasyonları nedeniyle önemli farklılıklar ortaya çıkmaktadır.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bağlamda,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yapıda yer alan yağ asitlerinin aynı veya farklı olmasına göre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karışık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sınıflandırma yapılır.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Gliserinin her üç hidroksil grubu aynı çeşit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ile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basit </a:t>
            </a: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denir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526088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içerenler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tripalmitin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içerenler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tristearin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içerenler ise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triolein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isimlendirilir. </a:t>
            </a:r>
          </a:p>
          <a:p>
            <a:pPr algn="l" rtl="0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Basit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yağlarda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az miktarlarda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rastlanmaktadır.</a:t>
            </a:r>
          </a:p>
          <a:p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6405562" cy="5624513"/>
          </a:xfrm>
        </p:spPr>
        <p:txBody>
          <a:bodyPr rtlCol="0">
            <a:normAutofit fontScale="92500" lnSpcReduction="20000"/>
          </a:bodyPr>
          <a:lstStyle/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tabiatında daha çok 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karışık </a:t>
            </a: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trigliseridler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bulunur. </a:t>
            </a:r>
          </a:p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yapıda, iki adet aynı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diğeri farklı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veya üçü de farklı yağ asitleri bulunabilir. </a:t>
            </a:r>
          </a:p>
          <a:p>
            <a:pPr algn="l" rtl="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karışık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isimlendirilmesi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 üzerindeki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radikallerinin yerleşim yerleri belirtilerek yapılmaktadır.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pic>
        <p:nvPicPr>
          <p:cNvPr id="26628" name="Picture 2" descr="figure-10-02-2.jpg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568450"/>
            <a:ext cx="51816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285287" cy="5308600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Gliserindeki hidroksil gruplarını taşıyan karbon yerleri 1, 2, 3 veya α, β,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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’ olarak gösterilmektedir.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isimlendirme sistemleri kullanılmakla birlikte, karışık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yapıya örnek olarak: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İki aynı ve bir farklı yağ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içeren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β,α’-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dipalmito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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-stearin,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Üç farklı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içeren α-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-β-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  <a:sym typeface="Symbol" panose="05050102010706020507" pitchFamily="18" charset="2"/>
              </a:rPr>
              <a:t>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’-olein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molekülleri verilebilir.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093200" cy="5640388"/>
          </a:xfrm>
        </p:spPr>
        <p:txBody>
          <a:bodyPr rtlCol="0">
            <a:normAutofit fontScale="92500" lnSpcReduction="10000"/>
          </a:bodyPr>
          <a:lstStyle/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arada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molekülünde bulunan yağ asitlerinin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tamamı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yapıda ise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yapıda ise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tanımı kullanılır.</a:t>
            </a: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molekülündeki yağ asitlerinin yerleşim yerleri hem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teknolojik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hem 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beslenme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açısından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taşımaktadır. </a:t>
            </a: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bitkisel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sıvı yağlarda doymamış 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genelde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β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yerleşimindedir. </a:t>
            </a: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yerleşim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noktasını düşürücü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etkide bulunmaktadır. </a:t>
            </a:r>
          </a:p>
        </p:txBody>
      </p:sp>
      <p:sp>
        <p:nvSpPr>
          <p:cNvPr id="2867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9012237" cy="5333512"/>
          </a:xfrm>
        </p:spPr>
        <p:txBody>
          <a:bodyPr/>
          <a:lstStyle/>
          <a:p>
            <a:pPr algn="just" rtl="0"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Yine β yerleşimdeki çoklu doymamış yağ asitlerinin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emiliminin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yüksek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olduğu belirtilmektedir.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Anne sütündeki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 asit içeriğinin %60-70’i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moleküllerin β yerleşimde bulunması önemli bir özelliktir. </a:t>
            </a:r>
          </a:p>
        </p:txBody>
      </p:sp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045075"/>
          </a:xfrm>
        </p:spPr>
        <p:txBody>
          <a:bodyPr rtlCol="0">
            <a:normAutofit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yerleşimdeki palmitik asit sindirim sırasında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korunmakta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β-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absorplanmakta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olduğu için,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anne sütü ile beslenen bebeklerde kalsiyum tuzu sabunu oluşmamaktadır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Böylece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mineral kaybı engellenmektedir</a:t>
            </a:r>
            <a:r>
              <a:rPr lang="tr-TR" altLang="tr-TR" sz="2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bağlamda, bebek mamalarının hazırlanmasında anne sütü yağının yağ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bileşimi ve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yapısının referans olarak alınması zorunlu olmaktadır.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2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algn="just" rtl="0"/>
            <a:r>
              <a:rPr lang="tr-TR" altLang="tr-TR" b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 Sınıflandırılması</a:t>
            </a:r>
            <a:endParaRPr lang="tr-TR" altLang="tr-TR">
              <a:solidFill>
                <a:srgbClr val="7030A0"/>
              </a:solidFill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677863" y="1392238"/>
            <a:ext cx="9321800" cy="5126037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Bazı durumlarda gliserinin tüm hidroksil grupları ile yağ asitleri esterleşmeyebilir.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Başka bir ifade ile bir gliserin ile bir molekül yağ asiti bağlanır ve </a:t>
            </a:r>
            <a:r>
              <a:rPr lang="tr-TR" altLang="tr-TR" sz="2800" i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monogliserid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(monoaçilgliserol, monoester) meydana gelir.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Bazen de iki yağ asiti molekülü bağlanır ve </a:t>
            </a:r>
            <a:r>
              <a:rPr lang="tr-TR" altLang="tr-TR" sz="2800" i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(diaçilgliserol, diester) oluşur. </a:t>
            </a:r>
          </a:p>
          <a:p>
            <a:endParaRPr lang="ar-SY" altLang="en-US">
              <a:ea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1160463"/>
          </a:xfrm>
        </p:spPr>
        <p:txBody>
          <a:bodyPr rtlCol="0">
            <a:normAutofit fontScale="9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b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</a:b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endParaRPr lang="tr-TR" alt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 Yağ Asitleri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3.2.5.1 Doymuş Yağ Asitleri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3.2.5.2 Doymamış Yağ Asitleri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3.2.5.3 Yağ Asitlerinin İsimlendirilmesi</a:t>
            </a:r>
          </a:p>
          <a:p>
            <a:pPr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3.2.5.4 Doymamış Yağ Asitlerinde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İzomerizm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69" y="1092200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920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Dikdörtgen"/>
          <p:cNvSpPr/>
          <p:nvPr/>
        </p:nvSpPr>
        <p:spPr>
          <a:xfrm>
            <a:off x="685800" y="4352925"/>
            <a:ext cx="8613775" cy="227806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" name="6 Dikdörtgen"/>
          <p:cNvSpPr/>
          <p:nvPr/>
        </p:nvSpPr>
        <p:spPr>
          <a:xfrm>
            <a:off x="685800" y="2074863"/>
            <a:ext cx="8604250" cy="227806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" name="5 Dikdörtgen"/>
          <p:cNvSpPr/>
          <p:nvPr/>
        </p:nvSpPr>
        <p:spPr>
          <a:xfrm>
            <a:off x="685800" y="0"/>
            <a:ext cx="8613775" cy="2074863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graphicFrame>
        <p:nvGraphicFramePr>
          <p:cNvPr id="32773" name="Object 1"/>
          <p:cNvGraphicFramePr>
            <a:graphicFrameLocks noChangeAspect="1"/>
          </p:cNvGraphicFramePr>
          <p:nvPr/>
        </p:nvGraphicFramePr>
        <p:xfrm>
          <a:off x="863600" y="0"/>
          <a:ext cx="8435975" cy="663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ISIS/Draw Sketch" r:id="rId3" imgW="6471920" imgH="5156200" progId="ISISServer">
                  <p:embed/>
                </p:oleObj>
              </mc:Choice>
              <mc:Fallback>
                <p:oleObj name="ISIS/Draw Sketch" r:id="rId3" imgW="6471920" imgH="515620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0"/>
                        <a:ext cx="8435975" cy="663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392238"/>
            <a:ext cx="9144000" cy="5022850"/>
          </a:xfrm>
        </p:spPr>
        <p:txBody>
          <a:bodyPr rtlCol="0">
            <a:normAutofit fontScale="25000" lnSpcReduction="20000"/>
          </a:bodyPr>
          <a:lstStyle/>
          <a:p>
            <a:pPr algn="l" rtl="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Gliserinin tüm hidroksil gruplarında </a:t>
            </a:r>
            <a:r>
              <a:rPr lang="tr-TR" altLang="tr-TR" sz="112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esterleşme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olmadığından mono ve </a:t>
            </a:r>
            <a:r>
              <a:rPr lang="tr-TR" altLang="tr-TR" sz="112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digliseridlere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112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kısmi </a:t>
            </a:r>
            <a:r>
              <a:rPr lang="tr-TR" altLang="tr-TR" sz="112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gliserid</a:t>
            </a:r>
            <a:r>
              <a:rPr lang="tr-TR" altLang="tr-TR" sz="11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tanımı kullanılmaktadır. </a:t>
            </a:r>
          </a:p>
          <a:p>
            <a:pPr algn="l" rtl="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Wingdings 3" charset="2"/>
              <a:buChar char=""/>
              <a:defRPr/>
            </a:pPr>
            <a:r>
              <a:rPr lang="tr-TR" altLang="tr-TR" sz="112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yağlar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içerisinde </a:t>
            </a:r>
            <a:r>
              <a:rPr lang="tr-TR" altLang="tr-TR" sz="11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 düşük miktarlarda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(%0,1–0,4) bulunurlar.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1160463"/>
          </a:xfrm>
        </p:spPr>
        <p:txBody>
          <a:bodyPr rtlCol="0">
            <a:normAutofit fontScale="9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b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</a:b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endParaRPr lang="tr-TR" alt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392238"/>
            <a:ext cx="9144000" cy="5022850"/>
          </a:xfrm>
        </p:spPr>
        <p:txBody>
          <a:bodyPr rtlCol="0">
            <a:normAutofit fontScale="325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96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Kısmi </a:t>
            </a:r>
            <a:r>
              <a:rPr lang="tr-TR" altLang="tr-TR" sz="96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gliseridlerin</a:t>
            </a:r>
            <a:r>
              <a:rPr lang="tr-TR" altLang="tr-TR" sz="96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bulunması </a:t>
            </a:r>
            <a:r>
              <a:rPr lang="tr-TR" altLang="tr-TR" sz="9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9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sentezinin tamamlanmadığının veya </a:t>
            </a:r>
            <a:r>
              <a:rPr lang="tr-TR" altLang="tr-TR" sz="9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tr-TR" sz="9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reaksiyonların meydana geldiğinin göstergesidir.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9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yağlı tohumların </a:t>
            </a:r>
            <a:r>
              <a:rPr lang="tr-TR" altLang="tr-TR" sz="9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depolanması sırasında </a:t>
            </a:r>
            <a:r>
              <a:rPr lang="tr-TR" altLang="tr-TR" sz="9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meydana gelen kısmi hidroliz neticesinde</a:t>
            </a:r>
            <a:r>
              <a:rPr lang="tr-TR" altLang="tr-TR" sz="96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9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serbest yağ asitliğinin </a:t>
            </a:r>
            <a:r>
              <a:rPr lang="tr-TR" altLang="tr-TR" sz="9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yanı sıra </a:t>
            </a:r>
            <a:r>
              <a:rPr lang="tr-TR" altLang="tr-TR" sz="9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sz="9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r>
              <a:rPr lang="tr-TR" altLang="tr-TR" sz="9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9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 oluşur.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1160463"/>
          </a:xfrm>
        </p:spPr>
        <p:txBody>
          <a:bodyPr rtlCol="0">
            <a:normAutofit fontScale="9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b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</a:b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endParaRPr lang="tr-TR" alt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392238"/>
            <a:ext cx="9144000" cy="4757737"/>
          </a:xfrm>
        </p:spPr>
        <p:txBody>
          <a:bodyPr rtlCol="0">
            <a:normAutofit fontScale="250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kısmi </a:t>
            </a:r>
            <a:r>
              <a:rPr lang="tr-TR" altLang="tr-TR" sz="112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gliseridler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11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işleme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teknolojisinde bilhassa ham yağların </a:t>
            </a:r>
            <a:r>
              <a:rPr lang="tr-TR" altLang="tr-TR" sz="112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rafinasyonu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bakımından yağlarda </a:t>
            </a:r>
            <a:r>
              <a:rPr lang="tr-TR" altLang="tr-TR" sz="11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varlığı istenmemektedir</a:t>
            </a:r>
            <a:r>
              <a:rPr lang="tr-TR" altLang="tr-TR" sz="112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Bunun yanı sıra </a:t>
            </a:r>
            <a:r>
              <a:rPr lang="tr-TR" altLang="tr-TR" sz="112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polar</a:t>
            </a:r>
            <a:r>
              <a:rPr lang="tr-TR" altLang="tr-TR" sz="11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112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hidrofilik</a:t>
            </a:r>
            <a:r>
              <a:rPr lang="tr-TR" altLang="tr-TR" sz="11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112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112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apolar</a:t>
            </a:r>
            <a:r>
              <a:rPr lang="tr-TR" altLang="tr-TR" sz="112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112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non</a:t>
            </a:r>
            <a:r>
              <a:rPr lang="tr-TR" altLang="tr-TR" sz="112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-polar, </a:t>
            </a:r>
            <a:r>
              <a:rPr lang="tr-TR" altLang="tr-TR" sz="112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hidrofobik</a:t>
            </a:r>
            <a:r>
              <a:rPr lang="tr-TR" altLang="tr-TR" sz="112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112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gruplar içermeleri nedeniyle </a:t>
            </a:r>
            <a:r>
              <a:rPr lang="tr-TR" altLang="tr-TR" sz="112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emülsifier</a:t>
            </a:r>
            <a:r>
              <a:rPr lang="tr-TR" altLang="tr-TR" sz="112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112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gıda teknolojisinde yaygın bir şekilde kullanılır.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1160463"/>
          </a:xfrm>
        </p:spPr>
        <p:txBody>
          <a:bodyPr rtlCol="0">
            <a:normAutofit fontScale="9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b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</a:b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endParaRPr lang="tr-TR" alt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392238"/>
            <a:ext cx="9144000" cy="5111750"/>
          </a:xfrm>
        </p:spPr>
        <p:txBody>
          <a:bodyPr rtlCol="0">
            <a:normAutofit fontScale="400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Çeşitli bileşiklerdeki </a:t>
            </a:r>
            <a:r>
              <a:rPr lang="tr-TR" altLang="tr-TR" sz="7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OH, COOH, NH</a:t>
            </a:r>
            <a:r>
              <a:rPr lang="tr-TR" altLang="tr-TR" sz="7000" baseline="-30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7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SH 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grupları</a:t>
            </a:r>
            <a:r>
              <a:rPr lang="tr-TR" altLang="tr-TR" sz="7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polar</a:t>
            </a:r>
            <a:r>
              <a:rPr lang="tr-TR" altLang="tr-TR" sz="7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7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alkil, </a:t>
            </a:r>
            <a:r>
              <a:rPr lang="tr-TR" altLang="tr-TR" sz="7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aril</a:t>
            </a:r>
            <a:r>
              <a:rPr lang="tr-TR" altLang="tr-TR" sz="7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ester, eter, </a:t>
            </a:r>
            <a:r>
              <a:rPr lang="tr-TR" altLang="tr-TR" sz="7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nitro</a:t>
            </a:r>
            <a:r>
              <a:rPr lang="tr-TR" altLang="tr-TR" sz="7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grupları ise </a:t>
            </a:r>
            <a:r>
              <a:rPr lang="tr-TR" altLang="tr-TR" sz="7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apolar</a:t>
            </a:r>
            <a:r>
              <a:rPr lang="tr-TR" altLang="tr-TR" sz="7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gruplardır.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Hem polar hem de </a:t>
            </a:r>
            <a:r>
              <a:rPr lang="tr-TR" altLang="tr-TR" sz="7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apolar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grupları içeren bileşikler </a:t>
            </a:r>
            <a:r>
              <a:rPr lang="tr-TR" altLang="tr-TR" sz="70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amfipatik</a:t>
            </a:r>
            <a:r>
              <a:rPr lang="tr-TR" altLang="tr-TR" sz="7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bileşiklerdir.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7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monogliseridlere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göre </a:t>
            </a:r>
            <a:r>
              <a:rPr lang="tr-TR" altLang="tr-TR" sz="7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az </a:t>
            </a:r>
            <a:r>
              <a:rPr lang="tr-TR" altLang="tr-TR" sz="7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polardır</a:t>
            </a:r>
            <a:r>
              <a:rPr lang="tr-TR" altLang="tr-TR" sz="7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kimi özellikleri daha çok </a:t>
            </a:r>
            <a:r>
              <a:rPr lang="tr-TR" altLang="tr-TR" sz="7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trigliseridlerle</a:t>
            </a:r>
            <a:r>
              <a:rPr lang="tr-TR" altLang="tr-TR" sz="7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benzerlik gösterir.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1160463"/>
          </a:xfrm>
        </p:spPr>
        <p:txBody>
          <a:bodyPr rtlCol="0">
            <a:normAutofit fontScale="9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b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</a:b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endParaRPr lang="tr-TR" alt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1392238"/>
            <a:ext cx="9144000" cy="1793875"/>
          </a:xfrm>
        </p:spPr>
        <p:txBody>
          <a:bodyPr rtlCol="0">
            <a:normAutofit fontScale="625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45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α-</a:t>
            </a:r>
            <a:r>
              <a:rPr lang="tr-TR" altLang="tr-TR" sz="45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monogliseridlerin</a:t>
            </a:r>
            <a:r>
              <a:rPr lang="tr-TR" altLang="tr-TR" sz="45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β-</a:t>
            </a:r>
            <a:r>
              <a:rPr lang="tr-TR" altLang="tr-TR" sz="45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monogliseridlere</a:t>
            </a:r>
            <a:r>
              <a:rPr lang="tr-TR" altLang="tr-TR" sz="45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göre </a:t>
            </a:r>
            <a:r>
              <a:rPr lang="tr-TR" altLang="tr-TR" sz="45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stabil </a:t>
            </a:r>
            <a:r>
              <a:rPr lang="tr-TR" altLang="tr-TR" sz="45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olması sebebiyle ticari ürünler çoğunlukla α-</a:t>
            </a:r>
            <a:r>
              <a:rPr lang="tr-TR" altLang="tr-TR" sz="45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monogliseridlerden</a:t>
            </a:r>
            <a:r>
              <a:rPr lang="tr-TR" altLang="tr-TR" sz="45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oluşur.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1160463"/>
          </a:xfrm>
        </p:spPr>
        <p:txBody>
          <a:bodyPr rtlCol="0">
            <a:normAutofit fontScale="9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tr-TR" altLang="tr-TR" b="1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Trigliseridlerin</a:t>
            </a:r>
            <a:r>
              <a:rPr lang="tr-TR" altLang="tr-TR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Sınıflandırılması</a:t>
            </a:r>
            <a:b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</a:b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 ve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Digliseridler</a:t>
            </a:r>
            <a:endParaRPr lang="tr-TR" alt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7673975" cy="5486400"/>
          </a:xfrm>
        </p:spPr>
        <p:txBody>
          <a:bodyPr rtlCol="0">
            <a:normAutofit fontScale="77500" lnSpcReduction="20000"/>
          </a:bodyPr>
          <a:lstStyle/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yapı taşı 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olan gliserin üç değerli bir alkol (şeker alkol) olup </a:t>
            </a:r>
            <a:r>
              <a:rPr lang="tr-TR" altLang="tr-TR" sz="3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renksiz, </a:t>
            </a:r>
            <a:r>
              <a:rPr lang="tr-TR" altLang="tr-TR" sz="3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kokusuz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6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tatlı,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kıvamlı ve sıvı yapıdadır. </a:t>
            </a: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Yağlarda yağ asitleri ile </a:t>
            </a:r>
            <a:r>
              <a:rPr lang="tr-TR" altLang="tr-TR" sz="3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r>
              <a:rPr lang="tr-TR" altLang="tr-TR" sz="3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tr-TR" sz="3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gliserid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yapıda yer alır. </a:t>
            </a: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6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3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molekülünde 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gliserinden gelen </a:t>
            </a:r>
            <a:r>
              <a:rPr lang="tr-TR" altLang="tr-TR" sz="3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gliseril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kökü (C</a:t>
            </a:r>
            <a:r>
              <a:rPr lang="tr-TR" altLang="tr-TR" sz="36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36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5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41g) bulunur. </a:t>
            </a:r>
          </a:p>
          <a:p>
            <a:pPr algn="just" rtl="0" fontAlgn="auto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yağın ortalama olarak yaklaşık </a:t>
            </a:r>
            <a:r>
              <a:rPr lang="tr-TR" altLang="tr-TR" sz="3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%5’i gliserin kaynaklıdır</a:t>
            </a:r>
            <a:r>
              <a:rPr lang="tr-TR" altLang="tr-TR" sz="3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Gliserin (Gliserol)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638" y="104775"/>
            <a:ext cx="2162175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888" y="3998913"/>
            <a:ext cx="3821112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7319962" cy="5191125"/>
          </a:xfrm>
        </p:spPr>
        <p:txBody>
          <a:bodyPr rtlCol="0">
            <a:normAutofit fontScale="85000" lnSpcReduction="1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Su ve etil alkol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her oranda </a:t>
            </a:r>
            <a:r>
              <a:rPr lang="tr-TR" altLang="tr-TR" sz="33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çözünür.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Yağın aksine eter, kloroform ve benzende </a:t>
            </a:r>
            <a:r>
              <a:rPr lang="tr-TR" altLang="tr-TR" sz="33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çözünmez.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 </a:t>
            </a:r>
            <a:r>
              <a:rPr lang="tr-TR" altLang="tr-TR" sz="33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alkali ortamda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oksitlendiği </a:t>
            </a:r>
            <a:r>
              <a:rPr lang="tr-TR" altLang="tr-TR" sz="33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zaman </a:t>
            </a:r>
            <a:r>
              <a:rPr lang="tr-TR" altLang="tr-TR" sz="33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indirgeyici özelliğe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 olan </a:t>
            </a:r>
            <a:r>
              <a:rPr lang="tr-TR" altLang="tr-TR" sz="33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gliseraldehit</a:t>
            </a:r>
            <a:r>
              <a:rPr lang="tr-TR" altLang="tr-TR" sz="33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33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dihidroksiaseton</a:t>
            </a:r>
            <a:r>
              <a:rPr lang="tr-TR" altLang="tr-TR" sz="33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karışımına dönüşür. </a:t>
            </a:r>
          </a:p>
        </p:txBody>
      </p:sp>
      <p:sp>
        <p:nvSpPr>
          <p:cNvPr id="40963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Gliserin (Gliserol)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096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238" y="928688"/>
            <a:ext cx="4195762" cy="437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Dikdörtgen 1"/>
          <p:cNvSpPr>
            <a:spLocks noChangeArrowheads="1"/>
          </p:cNvSpPr>
          <p:nvPr/>
        </p:nvSpPr>
        <p:spPr bwMode="auto">
          <a:xfrm>
            <a:off x="9274175" y="4675188"/>
            <a:ext cx="2149475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ctr" rtl="0" eaLnBrk="1" hangingPunct="1"/>
            <a:r>
              <a:rPr lang="tr-TR" altLang="tr-TR" sz="2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Dihidroksiaseton</a:t>
            </a:r>
            <a:r>
              <a:rPr lang="tr-TR" altLang="tr-TR" sz="200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en-US" sz="2000">
              <a:ea typeface="Times New Roman" panose="02020603050405020304" pitchFamily="18" charset="0"/>
            </a:endParaRPr>
          </a:p>
        </p:txBody>
      </p:sp>
      <p:sp>
        <p:nvSpPr>
          <p:cNvPr id="40966" name="Dikdörtgen 5"/>
          <p:cNvSpPr>
            <a:spLocks noChangeArrowheads="1"/>
          </p:cNvSpPr>
          <p:nvPr/>
        </p:nvSpPr>
        <p:spPr bwMode="auto">
          <a:xfrm>
            <a:off x="8213725" y="2676525"/>
            <a:ext cx="1881188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/>
            <a:r>
              <a:rPr lang="tr-TR" altLang="tr-TR" sz="2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L-Gliseraldehit</a:t>
            </a:r>
            <a:endParaRPr lang="tr-TR" altLang="en-US" sz="2000">
              <a:ea typeface="Times New Roman" panose="02020603050405020304" pitchFamily="18" charset="0"/>
            </a:endParaRPr>
          </a:p>
        </p:txBody>
      </p:sp>
      <p:sp>
        <p:nvSpPr>
          <p:cNvPr id="40967" name="Dikdörtgen 6"/>
          <p:cNvSpPr>
            <a:spLocks noChangeArrowheads="1"/>
          </p:cNvSpPr>
          <p:nvPr/>
        </p:nvSpPr>
        <p:spPr bwMode="auto">
          <a:xfrm>
            <a:off x="10206038" y="2660650"/>
            <a:ext cx="198596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/>
            <a:r>
              <a:rPr lang="tr-TR" altLang="tr-TR" sz="20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D-Gliseraldehit</a:t>
            </a:r>
            <a:endParaRPr lang="tr-TR" altLang="en-US" sz="2000"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996362" cy="3113087"/>
          </a:xfrm>
        </p:spPr>
        <p:txBody>
          <a:bodyPr rtlCol="0">
            <a:normAutofit fontScale="850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ürünler gerçekte </a:t>
            </a:r>
            <a:r>
              <a:rPr lang="tr-TR" altLang="tr-TR" sz="33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karbonhidrat </a:t>
            </a:r>
            <a:r>
              <a:rPr lang="tr-TR" altLang="tr-TR" sz="33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metabolizmasının ara ürünleridir. </a:t>
            </a:r>
            <a:endParaRPr lang="ar-SY" sz="3600" dirty="0">
              <a:solidFill>
                <a:srgbClr val="FF0000"/>
              </a:solidFill>
            </a:endParaRP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yolla gıdalarla fazla miktarda </a:t>
            </a:r>
            <a:r>
              <a:rPr lang="tr-TR" altLang="tr-TR" sz="3300" dirty="0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alınan gliserin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hücrede ara reaksiyonlarla </a:t>
            </a:r>
            <a:r>
              <a:rPr lang="tr-TR" altLang="tr-TR" sz="33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şekere ve sonra da glikojene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dönüşmektedir.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Gliserin (Gliserol)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247187" cy="2482850"/>
          </a:xfrm>
        </p:spPr>
        <p:txBody>
          <a:bodyPr rtlCol="0">
            <a:normAutofit fontScale="92500" lnSpcReduction="20000"/>
          </a:bodyPr>
          <a:lstStyle/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Gliserin nem çekici maddeler (KHSO</a:t>
            </a:r>
            <a:r>
              <a:rPr lang="tr-TR" altLang="tr-TR" sz="30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veya P</a:t>
            </a:r>
            <a:r>
              <a:rPr lang="tr-TR" altLang="tr-TR" sz="30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0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5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gibi) ile ısıtıldığında bozulur ve suyun ayrılması ile </a:t>
            </a:r>
            <a:r>
              <a:rPr lang="tr-TR" altLang="tr-TR" sz="30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3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akrilaldehid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CH</a:t>
            </a:r>
            <a:r>
              <a:rPr lang="tr-TR" altLang="tr-TR" sz="30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=CH-CHO) oluşur.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bileşiğin </a:t>
            </a:r>
            <a:r>
              <a:rPr lang="tr-TR" altLang="tr-TR" sz="3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keskin kokusu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vardır. </a:t>
            </a:r>
          </a:p>
          <a:p>
            <a:pPr algn="l" rtl="0" fontAlgn="auto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32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011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696913"/>
          </a:xfrm>
        </p:spPr>
        <p:txBody>
          <a:bodyPr/>
          <a:lstStyle/>
          <a:p>
            <a:pPr algn="just" rtl="0"/>
            <a:r>
              <a:rPr lang="tr-TR" altLang="tr-TR" b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Gliserin (Gliserol)</a:t>
            </a:r>
            <a:endParaRPr lang="tr-TR" altLang="tr-TR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301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2640013"/>
            <a:ext cx="5753100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677863" y="3411538"/>
            <a:ext cx="6096000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Gliserin nem çekici (higroskopik) özelliğe sahip olup bu yüzden </a:t>
            </a:r>
            <a:r>
              <a:rPr lang="tr-TR" altLang="tr-TR" sz="28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kozmetik ürünlerin ve ilaçların yapımında </a:t>
            </a:r>
            <a:r>
              <a:rPr lang="tr-TR" altLang="tr-TR" sz="2800">
                <a:ea typeface="Times New Roman" panose="02020603050405020304" pitchFamily="18" charset="0"/>
                <a:cs typeface="Sylfaen" panose="010A0502050306030303" pitchFamily="18" charset="0"/>
              </a:rPr>
              <a:t>kullanılır.</a:t>
            </a:r>
          </a:p>
        </p:txBody>
      </p:sp>
      <p:sp>
        <p:nvSpPr>
          <p:cNvPr id="43014" name="Dikdörtgen 1"/>
          <p:cNvSpPr>
            <a:spLocks noChangeArrowheads="1"/>
          </p:cNvSpPr>
          <p:nvPr/>
        </p:nvSpPr>
        <p:spPr bwMode="auto">
          <a:xfrm>
            <a:off x="6637338" y="5780088"/>
            <a:ext cx="1300162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sz="2400">
                <a:ea typeface="Times New Roman" panose="02020603050405020304" pitchFamily="18" charset="0"/>
                <a:cs typeface="Sylfaen" panose="010A0502050306030303" pitchFamily="18" charset="0"/>
              </a:rPr>
              <a:t>Gliserin</a:t>
            </a:r>
            <a:endParaRPr lang="tr-TR" altLang="en-US" sz="2400">
              <a:ea typeface="Times New Roman" panose="02020603050405020304" pitchFamily="18" charset="0"/>
            </a:endParaRPr>
          </a:p>
        </p:txBody>
      </p:sp>
      <p:sp>
        <p:nvSpPr>
          <p:cNvPr id="43015" name="Dikdörtgen 6"/>
          <p:cNvSpPr>
            <a:spLocks noChangeArrowheads="1"/>
          </p:cNvSpPr>
          <p:nvPr/>
        </p:nvSpPr>
        <p:spPr bwMode="auto">
          <a:xfrm>
            <a:off x="10709275" y="6013450"/>
            <a:ext cx="1441450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sz="2400" i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Akrolein</a:t>
            </a:r>
            <a:r>
              <a:rPr lang="tr-TR" altLang="tr-TR" sz="240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tr-TR" altLang="en-US" sz="2400"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3.3 Yağların Sınıflandırılması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3.4 Yağların Bazı Özellikleri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3.4.1 Yağların Sıcaklıkla Parçalanması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3.4.2 Yağların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Çözünebilirliği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3.4.3 Yağlarda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Hidrolitik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ve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Oksidatif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Bozulmalar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3.5 Antioksidanlar ve Yağlarda Kullanımlar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3.6 Yağların Bazı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Fonkasiyonlar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791" y="1256152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7125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>
                <a:cs typeface="Tahoma" panose="020B0604030504040204" pitchFamily="34" charset="0"/>
              </a:rPr>
              <a:t>Ödev</a:t>
            </a:r>
          </a:p>
        </p:txBody>
      </p:sp>
      <p:sp>
        <p:nvSpPr>
          <p:cNvPr id="4403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tr-TR" altLang="en-US" sz="2800">
                <a:cs typeface="Tahoma" panose="020B0604030504040204" pitchFamily="34" charset="0"/>
              </a:rPr>
              <a:t>Sütün yağı ayrılmasının teknolojisi</a:t>
            </a:r>
          </a:p>
          <a:p>
            <a:pPr algn="l" rtl="0"/>
            <a:endParaRPr lang="tr-TR" altLang="en-US"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3.7 Yağ Benzer Maddeler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3.7.1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Fosfatidler</a:t>
            </a:r>
            <a:endParaRPr lang="tr-TR" altLang="tr-TR" sz="2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3.7.2 Steroller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3.7.3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Lipkromalar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(renk maddeleri)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3.7.4 Hidrokarbonlar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37" y="1092200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89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 - Giriş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Yağlar organik bileşiklerin bir grubunu oluştururlar.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C, H ve O den oluşmuşlardır.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Fakat bu elementlerin miktarları arasında sabit bir ilişki bulunmamaktadır. </a:t>
            </a:r>
            <a:endParaRPr lang="tr-TR" altLang="en-US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Yağların ortak özellikleri: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rgbClr val="0070C0"/>
                </a:solidFill>
                <a:cs typeface="Tahoma" panose="020B0604030504040204" pitchFamily="34" charset="0"/>
              </a:rPr>
              <a:t>Suda çözünmezler </a:t>
            </a:r>
          </a:p>
          <a:p>
            <a:pPr lvl="1"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rgbClr val="7030A0"/>
                </a:solidFill>
                <a:cs typeface="Tahoma" panose="020B0604030504040204" pitchFamily="34" charset="0"/>
              </a:rPr>
              <a:t>Sabunlaşma tepkimesi verirler. </a:t>
            </a: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3113088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7866062" cy="5691188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Yağlar ve </a:t>
            </a:r>
            <a:r>
              <a:rPr lang="tr-TR" altLang="en-US" sz="2800" dirty="0">
                <a:solidFill>
                  <a:srgbClr val="0070C0"/>
                </a:solidFill>
                <a:cs typeface="Tahoma" panose="020B0604030504040204" pitchFamily="34" charset="0"/>
              </a:rPr>
              <a:t>yağ benzeri maddeler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genelde birlikte </a:t>
            </a:r>
            <a:r>
              <a:rPr lang="tr-TR" altLang="en-US" sz="2800" dirty="0">
                <a:solidFill>
                  <a:srgbClr val="FF0000"/>
                </a:solidFill>
                <a:cs typeface="Tahoma" panose="020B0604030504040204" pitchFamily="34" charset="0"/>
              </a:rPr>
              <a:t>lipidiler </a:t>
            </a: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olarak ifade edilir.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Yağlar, insan organizmasının </a:t>
            </a: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beslenme</a:t>
            </a:r>
            <a:r>
              <a:rPr lang="tr-TR" altLang="tr-TR" sz="2600" dirty="0">
                <a:cs typeface="Tahoma" panose="020B0604030504040204" pitchFamily="34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zinciri içinde karbonhidrat ve proteinlerle birlikte </a:t>
            </a:r>
            <a:r>
              <a:rPr lang="tr-TR" altLang="tr-TR" sz="2600" dirty="0">
                <a:solidFill>
                  <a:srgbClr val="0070C0"/>
                </a:solidFill>
                <a:cs typeface="Tahoma" panose="020B0604030504040204" pitchFamily="34" charset="0"/>
              </a:rPr>
              <a:t>önemli bir besin öğesi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olarak yer almaktadır.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İnsanların</a:t>
            </a:r>
            <a:r>
              <a:rPr lang="tr-TR" altLang="tr-TR" sz="2600" dirty="0">
                <a:cs typeface="Tahoma" panose="020B0604030504040204" pitchFamily="34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hangi yağları ne miktarda 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tüketmeleri gerektiğine dair tartışmalar, halk arasında olduğu kadar, bilimsel çevrelerde de süregelmektedir. </a:t>
            </a:r>
          </a:p>
        </p:txBody>
      </p:sp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/>
            <a:r>
              <a:rPr lang="tr-TR" altLang="en-US">
                <a:cs typeface="Tahoma" panose="020B0604030504040204" pitchFamily="34" charset="0"/>
              </a:rPr>
              <a:t>Lipidler - Giriş</a:t>
            </a:r>
          </a:p>
        </p:txBody>
      </p:sp>
      <p:pic>
        <p:nvPicPr>
          <p:cNvPr id="922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938" y="790575"/>
            <a:ext cx="3976687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861050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Sağlık sorunları 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ile </a:t>
            </a:r>
            <a:r>
              <a:rPr lang="tr-TR" altLang="tr-TR" sz="2800" dirty="0">
                <a:solidFill>
                  <a:srgbClr val="7030A0"/>
                </a:solidFill>
                <a:cs typeface="Tahoma" panose="020B0604030504040204" pitchFamily="34" charset="0"/>
              </a:rPr>
              <a:t>beslenme modelleri 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arasındaki ilişkilerde en fazla sorgulanan gıda öğesi yağlardır.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Dünya Sağlık Teşkilatı (WHO)’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nın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tavsiyesi </a:t>
            </a:r>
            <a:r>
              <a:rPr lang="tr-TR" altLang="tr-TR" sz="2800" dirty="0">
                <a:solidFill>
                  <a:srgbClr val="0070C0"/>
                </a:solidFill>
                <a:cs typeface="Tahoma" panose="020B0604030504040204" pitchFamily="34" charset="0"/>
              </a:rPr>
              <a:t>günlük toplam enerji ihtiyacının %25-30’unun yağlardan alınması </a:t>
            </a:r>
            <a:r>
              <a:rPr lang="tr-TR" altLang="tr-TR" sz="2800" dirty="0">
                <a:cs typeface="Tahoma" panose="020B0604030504040204" pitchFamily="34" charset="0"/>
              </a:rPr>
              <a:t>ve </a:t>
            </a:r>
            <a:r>
              <a:rPr lang="tr-TR" altLang="tr-TR" sz="2800" dirty="0">
                <a:solidFill>
                  <a:srgbClr val="FF0000"/>
                </a:solidFill>
                <a:cs typeface="Tahoma" panose="020B0604030504040204" pitchFamily="34" charset="0"/>
              </a:rPr>
              <a:t>doymuş yağ asitlerinin %10’u aşmaması 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gerektiğidir. </a:t>
            </a:r>
          </a:p>
        </p:txBody>
      </p:sp>
      <p:sp>
        <p:nvSpPr>
          <p:cNvPr id="10243" name="Title 1"/>
          <p:cNvSpPr txBox="1">
            <a:spLocks/>
          </p:cNvSpPr>
          <p:nvPr/>
        </p:nvSpPr>
        <p:spPr bwMode="auto">
          <a:xfrm>
            <a:off x="677863" y="231775"/>
            <a:ext cx="859631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3600">
                <a:solidFill>
                  <a:schemeClr val="accent1"/>
                </a:solidFill>
              </a:rPr>
              <a:t>Lipidler - Giriş</a:t>
            </a:r>
            <a:endParaRPr lang="ar-SY" altLang="en-US" sz="3600">
              <a:solidFill>
                <a:schemeClr val="accent1"/>
              </a:solidFill>
            </a:endParaRPr>
          </a:p>
        </p:txBody>
      </p:sp>
      <p:pic>
        <p:nvPicPr>
          <p:cNvPr id="1024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3798888"/>
            <a:ext cx="2989263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677863" y="996950"/>
            <a:ext cx="8596312" cy="5861050"/>
          </a:xfrm>
        </p:spPr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Gelişmiş ülkelerde gıda mevzuatları </a:t>
            </a: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kronik hastalıkları 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(diyabet, şişmanlık, kalp-damar hastalıkları vb.) azaltabilecek veya önleyebilecek düzeye revize edilmekte ve halkı bilgilendirecek yayınlar yapılmaktadır. </a:t>
            </a:r>
          </a:p>
          <a:p>
            <a:pPr algn="l" rtl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Amerika Birleşik Devletleri beslenme yönetmeliğinde </a:t>
            </a:r>
            <a:r>
              <a:rPr lang="tr-TR" altLang="tr-TR" sz="2600" dirty="0">
                <a:cs typeface="Tahoma" panose="020B0604030504040204" pitchFamily="34" charset="0"/>
              </a:rPr>
              <a:t>“</a:t>
            </a: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doymuş yağ ve kolesterolü düşürünüz</a:t>
            </a:r>
            <a:r>
              <a:rPr lang="tr-TR" altLang="tr-TR" sz="2600" dirty="0">
                <a:cs typeface="Tahoma" panose="020B0604030504040204" pitchFamily="34" charset="0"/>
              </a:rPr>
              <a:t>, </a:t>
            </a:r>
            <a:r>
              <a:rPr lang="tr-TR" altLang="tr-TR" sz="2600" dirty="0">
                <a:solidFill>
                  <a:srgbClr val="00B0F0"/>
                </a:solidFill>
                <a:cs typeface="Tahoma" panose="020B0604030504040204" pitchFamily="34" charset="0"/>
              </a:rPr>
              <a:t>toplam yağ miktarını orta düzeyde tutunuz</a:t>
            </a:r>
            <a:r>
              <a:rPr lang="tr-TR" altLang="tr-TR" sz="2600" dirty="0">
                <a:cs typeface="Tahoma" panose="020B0604030504040204" pitchFamily="34" charset="0"/>
              </a:rPr>
              <a:t>” 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ifadesi bulunmaktadır.</a:t>
            </a:r>
          </a:p>
          <a:p>
            <a:endParaRPr lang="ar-SY" altLang="en-US" dirty="0"/>
          </a:p>
        </p:txBody>
      </p:sp>
      <p:sp>
        <p:nvSpPr>
          <p:cNvPr id="11267" name="Title 1"/>
          <p:cNvSpPr txBox="1">
            <a:spLocks/>
          </p:cNvSpPr>
          <p:nvPr/>
        </p:nvSpPr>
        <p:spPr bwMode="auto">
          <a:xfrm>
            <a:off x="677863" y="231775"/>
            <a:ext cx="859631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3600">
                <a:solidFill>
                  <a:schemeClr val="accent1"/>
                </a:solidFill>
              </a:rPr>
              <a:t>Lipidler - Giriş</a:t>
            </a:r>
            <a:endParaRPr lang="ar-SY" altLang="en-US" sz="3600">
              <a:solidFill>
                <a:schemeClr val="accent1"/>
              </a:solidFill>
            </a:endParaRPr>
          </a:p>
        </p:txBody>
      </p:sp>
      <p:pic>
        <p:nvPicPr>
          <p:cNvPr id="1126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996950"/>
            <a:ext cx="22860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4572</TotalTime>
  <Words>1576</Words>
  <Application>Microsoft Office PowerPoint</Application>
  <PresentationFormat>Widescreen</PresentationFormat>
  <Paragraphs>222</Paragraphs>
  <Slides>40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Arial</vt:lpstr>
      <vt:lpstr>Calibri</vt:lpstr>
      <vt:lpstr>Sylfaen</vt:lpstr>
      <vt:lpstr>Symbol</vt:lpstr>
      <vt:lpstr>Tahoma</vt:lpstr>
      <vt:lpstr>Times New Roman</vt:lpstr>
      <vt:lpstr>Trebuchet MS</vt:lpstr>
      <vt:lpstr>Wingdings</vt:lpstr>
      <vt:lpstr>Wingdings 3</vt:lpstr>
      <vt:lpstr>Facet</vt:lpstr>
      <vt:lpstr>ISIS/Draw Sketch</vt:lpstr>
      <vt:lpstr>GDM 203 Gıda Kimyası I Lipidler 1</vt:lpstr>
      <vt:lpstr>Lipidler- Bu Hafta</vt:lpstr>
      <vt:lpstr>Lipidler</vt:lpstr>
      <vt:lpstr>Lipidler</vt:lpstr>
      <vt:lpstr>Lipidler</vt:lpstr>
      <vt:lpstr>Lipidler - Giriş</vt:lpstr>
      <vt:lpstr>Lipidler - Giriş</vt:lpstr>
      <vt:lpstr>PowerPoint Presentation</vt:lpstr>
      <vt:lpstr>PowerPoint Presentation</vt:lpstr>
      <vt:lpstr>Lipidler - Giriş</vt:lpstr>
      <vt:lpstr>Lipidler - Giriş</vt:lpstr>
      <vt:lpstr>Lipidler - Giriş</vt:lpstr>
      <vt:lpstr>Lipidler - Giriş</vt:lpstr>
      <vt:lpstr>Gıda Maddelerinde Lipidler</vt:lpstr>
      <vt:lpstr>Gıda Maddelerinde Lipidler</vt:lpstr>
      <vt:lpstr>Lipidlerin Kimyasal Yapısı – Trigliserid</vt:lpstr>
      <vt:lpstr>Lipidlerin Kimyasal Yapısı – Trigliserid</vt:lpstr>
      <vt:lpstr>Lipidlerin Kimyasal Yapısı – Trigliserid</vt:lpstr>
      <vt:lpstr>Lipidlerin Kimyasal Yapısı – Trigliserid</vt:lpstr>
      <vt:lpstr>Lipidlerin Kimyasal Yapısı – Trigliserid</vt:lpstr>
      <vt:lpstr>Trigliseridlerin Sınıflandırılması</vt:lpstr>
      <vt:lpstr>Trigliseridlerin Sınıflandırılması</vt:lpstr>
      <vt:lpstr>Trigliseridlerin Sınıflandırılması</vt:lpstr>
      <vt:lpstr>Trigliseridlerin Sınıflandırılması</vt:lpstr>
      <vt:lpstr>Trigliseridlerin Sınıflandırılması</vt:lpstr>
      <vt:lpstr>Trigliseridlerin Sınıflandırılması</vt:lpstr>
      <vt:lpstr>Trigliseridlerin Sınıflandırılması</vt:lpstr>
      <vt:lpstr>Trigliseridlerin Sınıflandırılması</vt:lpstr>
      <vt:lpstr>Trigliseridlerin Sınıflandırılması Mono ve Digliseridler</vt:lpstr>
      <vt:lpstr>PowerPoint Presentation</vt:lpstr>
      <vt:lpstr>Trigliseridlerin Sınıflandırılması Mono ve Digliseridler</vt:lpstr>
      <vt:lpstr>Trigliseridlerin Sınıflandırılması Mono ve Digliseridler</vt:lpstr>
      <vt:lpstr>Trigliseridlerin Sınıflandırılması Mono ve Digliseridler</vt:lpstr>
      <vt:lpstr>Trigliseridlerin Sınıflandırılması Mono ve Digliseridler</vt:lpstr>
      <vt:lpstr>Trigliseridlerin Sınıflandırılması Mono ve Digliseridler</vt:lpstr>
      <vt:lpstr>Gliserin (Gliserol)</vt:lpstr>
      <vt:lpstr>Gliserin (Gliserol)</vt:lpstr>
      <vt:lpstr>Gliserin (Gliserol)</vt:lpstr>
      <vt:lpstr>Gliserin (Gliserol)</vt:lpstr>
      <vt:lpstr>Ödev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550</cp:revision>
  <dcterms:created xsi:type="dcterms:W3CDTF">2015-08-26T18:55:07Z</dcterms:created>
  <dcterms:modified xsi:type="dcterms:W3CDTF">2016-09-20T18:03:42Z</dcterms:modified>
</cp:coreProperties>
</file>